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0275213" cy="42803763"/>
  <p:notesSz cx="9931400" cy="14363700"/>
  <p:defaultTextStyle>
    <a:defPPr>
      <a:defRPr lang="en-US"/>
    </a:defPPr>
    <a:lvl1pPr algn="l" defTabSz="4572000" rtl="0" fontAlgn="base">
      <a:spcBef>
        <a:spcPct val="0"/>
      </a:spcBef>
      <a:spcAft>
        <a:spcPct val="0"/>
      </a:spcAft>
      <a:defRPr sz="9000" kern="1200">
        <a:solidFill>
          <a:schemeClr val="tx1"/>
        </a:solidFill>
        <a:latin typeface="Calibri" pitchFamily="34" charset="0"/>
        <a:ea typeface="+mn-ea"/>
        <a:cs typeface="Arial" charset="0"/>
      </a:defRPr>
    </a:lvl1pPr>
    <a:lvl2pPr marL="2286000" indent="-1828800" algn="l" defTabSz="4572000" rtl="0" fontAlgn="base">
      <a:spcBef>
        <a:spcPct val="0"/>
      </a:spcBef>
      <a:spcAft>
        <a:spcPct val="0"/>
      </a:spcAft>
      <a:defRPr sz="9000" kern="1200">
        <a:solidFill>
          <a:schemeClr val="tx1"/>
        </a:solidFill>
        <a:latin typeface="Calibri" pitchFamily="34" charset="0"/>
        <a:ea typeface="+mn-ea"/>
        <a:cs typeface="Arial" charset="0"/>
      </a:defRPr>
    </a:lvl2pPr>
    <a:lvl3pPr marL="4572000" indent="-3657600" algn="l" defTabSz="4572000" rtl="0" fontAlgn="base">
      <a:spcBef>
        <a:spcPct val="0"/>
      </a:spcBef>
      <a:spcAft>
        <a:spcPct val="0"/>
      </a:spcAft>
      <a:defRPr sz="9000" kern="1200">
        <a:solidFill>
          <a:schemeClr val="tx1"/>
        </a:solidFill>
        <a:latin typeface="Calibri" pitchFamily="34" charset="0"/>
        <a:ea typeface="+mn-ea"/>
        <a:cs typeface="Arial" charset="0"/>
      </a:defRPr>
    </a:lvl3pPr>
    <a:lvl4pPr marL="6858000" indent="-5486400" algn="l" defTabSz="4572000" rtl="0" fontAlgn="base">
      <a:spcBef>
        <a:spcPct val="0"/>
      </a:spcBef>
      <a:spcAft>
        <a:spcPct val="0"/>
      </a:spcAft>
      <a:defRPr sz="9000" kern="1200">
        <a:solidFill>
          <a:schemeClr val="tx1"/>
        </a:solidFill>
        <a:latin typeface="Calibri" pitchFamily="34" charset="0"/>
        <a:ea typeface="+mn-ea"/>
        <a:cs typeface="Arial" charset="0"/>
      </a:defRPr>
    </a:lvl4pPr>
    <a:lvl5pPr marL="9144000" indent="-7315200" algn="l" defTabSz="4572000" rtl="0" fontAlgn="base">
      <a:spcBef>
        <a:spcPct val="0"/>
      </a:spcBef>
      <a:spcAft>
        <a:spcPct val="0"/>
      </a:spcAft>
      <a:defRPr sz="9000" kern="1200">
        <a:solidFill>
          <a:schemeClr val="tx1"/>
        </a:solidFill>
        <a:latin typeface="Calibri" pitchFamily="34" charset="0"/>
        <a:ea typeface="+mn-ea"/>
        <a:cs typeface="Arial" charset="0"/>
      </a:defRPr>
    </a:lvl5pPr>
    <a:lvl6pPr marL="2286000" algn="l" defTabSz="914400" rtl="0" eaLnBrk="1" latinLnBrk="0" hangingPunct="1">
      <a:defRPr sz="9000" kern="1200">
        <a:solidFill>
          <a:schemeClr val="tx1"/>
        </a:solidFill>
        <a:latin typeface="Calibri" pitchFamily="34" charset="0"/>
        <a:ea typeface="+mn-ea"/>
        <a:cs typeface="Arial" charset="0"/>
      </a:defRPr>
    </a:lvl6pPr>
    <a:lvl7pPr marL="2743200" algn="l" defTabSz="914400" rtl="0" eaLnBrk="1" latinLnBrk="0" hangingPunct="1">
      <a:defRPr sz="9000" kern="1200">
        <a:solidFill>
          <a:schemeClr val="tx1"/>
        </a:solidFill>
        <a:latin typeface="Calibri" pitchFamily="34" charset="0"/>
        <a:ea typeface="+mn-ea"/>
        <a:cs typeface="Arial" charset="0"/>
      </a:defRPr>
    </a:lvl7pPr>
    <a:lvl8pPr marL="3200400" algn="l" defTabSz="914400" rtl="0" eaLnBrk="1" latinLnBrk="0" hangingPunct="1">
      <a:defRPr sz="9000" kern="1200">
        <a:solidFill>
          <a:schemeClr val="tx1"/>
        </a:solidFill>
        <a:latin typeface="Calibri" pitchFamily="34" charset="0"/>
        <a:ea typeface="+mn-ea"/>
        <a:cs typeface="Arial" charset="0"/>
      </a:defRPr>
    </a:lvl8pPr>
    <a:lvl9pPr marL="3657600" algn="l" defTabSz="914400" rtl="0" eaLnBrk="1" latinLnBrk="0" hangingPunct="1">
      <a:defRPr sz="9000" kern="1200">
        <a:solidFill>
          <a:schemeClr val="tx1"/>
        </a:solidFill>
        <a:latin typeface="Calibri" pitchFamily="34" charset="0"/>
        <a:ea typeface="+mn-ea"/>
        <a:cs typeface="Arial" charset="0"/>
      </a:defRPr>
    </a:lvl9pPr>
  </p:defaultTextStyle>
  <p:extLst>
    <p:ext uri="{EFAFB233-063F-42B5-8137-9DF3F51BA10A}">
      <p15:sldGuideLst xmlns="" xmlns:p15="http://schemas.microsoft.com/office/powerpoint/2012/main">
        <p15:guide id="1" orient="horz" pos="13482" userDrawn="1">
          <p15:clr>
            <a:srgbClr val="A4A3A4"/>
          </p15:clr>
        </p15:guide>
        <p15:guide id="2" pos="9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FF00FF"/>
    <a:srgbClr val="D1DDF7"/>
    <a:srgbClr val="BECFF4"/>
    <a:srgbClr val="6B95C7"/>
    <a:srgbClr val="3C8C93"/>
    <a:srgbClr val="B4C9E2"/>
    <a:srgbClr val="E2E2E2"/>
    <a:srgbClr val="9BB7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71" autoAdjust="0"/>
    <p:restoredTop sz="99797" autoAdjust="0"/>
  </p:normalViewPr>
  <p:slideViewPr>
    <p:cSldViewPr>
      <p:cViewPr varScale="1">
        <p:scale>
          <a:sx n="20" d="100"/>
          <a:sy n="20" d="100"/>
        </p:scale>
        <p:origin x="-3318" y="-192"/>
      </p:cViewPr>
      <p:guideLst>
        <p:guide orient="horz" pos="13482"/>
        <p:guide pos="953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4303554" cy="717968"/>
          </a:xfrm>
          <a:prstGeom prst="rect">
            <a:avLst/>
          </a:prstGeom>
        </p:spPr>
        <p:txBody>
          <a:bodyPr vert="horz" lIns="28061" tIns="14030" rIns="28061" bIns="14030" rtlCol="0"/>
          <a:lstStyle>
            <a:lvl1pPr algn="l" fontAlgn="auto">
              <a:spcBef>
                <a:spcPts val="0"/>
              </a:spcBef>
              <a:spcAft>
                <a:spcPts val="0"/>
              </a:spcAft>
              <a:defRPr sz="400">
                <a:latin typeface="+mn-lt"/>
                <a:cs typeface="+mn-cs"/>
              </a:defRPr>
            </a:lvl1pPr>
          </a:lstStyle>
          <a:p>
            <a:pPr>
              <a:defRPr/>
            </a:pPr>
            <a:endParaRPr lang="en-US"/>
          </a:p>
        </p:txBody>
      </p:sp>
      <p:sp>
        <p:nvSpPr>
          <p:cNvPr id="3" name="Date Placeholder 2"/>
          <p:cNvSpPr>
            <a:spLocks noGrp="1"/>
          </p:cNvSpPr>
          <p:nvPr>
            <p:ph type="dt" idx="1"/>
          </p:nvPr>
        </p:nvSpPr>
        <p:spPr>
          <a:xfrm>
            <a:off x="5625711" y="1"/>
            <a:ext cx="4303554" cy="717968"/>
          </a:xfrm>
          <a:prstGeom prst="rect">
            <a:avLst/>
          </a:prstGeom>
        </p:spPr>
        <p:txBody>
          <a:bodyPr vert="horz" lIns="28061" tIns="14030" rIns="28061" bIns="14030" rtlCol="0"/>
          <a:lstStyle>
            <a:lvl1pPr algn="r" fontAlgn="auto">
              <a:spcBef>
                <a:spcPts val="0"/>
              </a:spcBef>
              <a:spcAft>
                <a:spcPts val="0"/>
              </a:spcAft>
              <a:defRPr sz="400">
                <a:latin typeface="+mn-lt"/>
                <a:cs typeface="+mn-cs"/>
              </a:defRPr>
            </a:lvl1pPr>
          </a:lstStyle>
          <a:p>
            <a:pPr>
              <a:defRPr/>
            </a:pPr>
            <a:fld id="{888836F7-54AC-4396-B569-91AABEEBCF50}" type="datetimeFigureOut">
              <a:rPr lang="en-US"/>
              <a:pPr>
                <a:defRPr/>
              </a:pPr>
              <a:t>4/30/2018</a:t>
            </a:fld>
            <a:endParaRPr lang="en-US"/>
          </a:p>
        </p:txBody>
      </p:sp>
      <p:sp>
        <p:nvSpPr>
          <p:cNvPr id="4" name="Slide Image Placeholder 3"/>
          <p:cNvSpPr>
            <a:spLocks noGrp="1" noRot="1" noChangeAspect="1"/>
          </p:cNvSpPr>
          <p:nvPr>
            <p:ph type="sldImg" idx="2"/>
          </p:nvPr>
        </p:nvSpPr>
        <p:spPr>
          <a:xfrm>
            <a:off x="3062288" y="1079500"/>
            <a:ext cx="3806825" cy="5383213"/>
          </a:xfrm>
          <a:prstGeom prst="rect">
            <a:avLst/>
          </a:prstGeom>
          <a:noFill/>
          <a:ln w="12700">
            <a:solidFill>
              <a:prstClr val="black"/>
            </a:solidFill>
          </a:ln>
        </p:spPr>
        <p:txBody>
          <a:bodyPr vert="horz" lIns="28061" tIns="14030" rIns="28061" bIns="14030" rtlCol="0" anchor="ctr"/>
          <a:lstStyle/>
          <a:p>
            <a:pPr lvl="0"/>
            <a:endParaRPr lang="en-US" noProof="0" smtClean="0"/>
          </a:p>
        </p:txBody>
      </p:sp>
      <p:sp>
        <p:nvSpPr>
          <p:cNvPr id="5" name="Notes Placeholder 4"/>
          <p:cNvSpPr>
            <a:spLocks noGrp="1"/>
          </p:cNvSpPr>
          <p:nvPr>
            <p:ph type="body" sz="quarter" idx="3"/>
          </p:nvPr>
        </p:nvSpPr>
        <p:spPr>
          <a:xfrm>
            <a:off x="993089" y="6822867"/>
            <a:ext cx="7945225" cy="6463338"/>
          </a:xfrm>
          <a:prstGeom prst="rect">
            <a:avLst/>
          </a:prstGeom>
        </p:spPr>
        <p:txBody>
          <a:bodyPr vert="horz" lIns="28061" tIns="14030" rIns="28061" bIns="1403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 y="13643017"/>
            <a:ext cx="4303554" cy="717968"/>
          </a:xfrm>
          <a:prstGeom prst="rect">
            <a:avLst/>
          </a:prstGeom>
        </p:spPr>
        <p:txBody>
          <a:bodyPr vert="horz" lIns="28061" tIns="14030" rIns="28061" bIns="14030" rtlCol="0" anchor="b"/>
          <a:lstStyle>
            <a:lvl1pPr algn="l" fontAlgn="auto">
              <a:spcBef>
                <a:spcPts val="0"/>
              </a:spcBef>
              <a:spcAft>
                <a:spcPts val="0"/>
              </a:spcAft>
              <a:defRPr sz="4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625711" y="13643017"/>
            <a:ext cx="4303554" cy="717968"/>
          </a:xfrm>
          <a:prstGeom prst="rect">
            <a:avLst/>
          </a:prstGeom>
        </p:spPr>
        <p:txBody>
          <a:bodyPr vert="horz" lIns="28061" tIns="14030" rIns="28061" bIns="14030" rtlCol="0" anchor="b"/>
          <a:lstStyle>
            <a:lvl1pPr algn="r" fontAlgn="auto">
              <a:spcBef>
                <a:spcPts val="0"/>
              </a:spcBef>
              <a:spcAft>
                <a:spcPts val="0"/>
              </a:spcAft>
              <a:defRPr sz="400">
                <a:latin typeface="+mn-lt"/>
                <a:cs typeface="+mn-cs"/>
              </a:defRPr>
            </a:lvl1pPr>
          </a:lstStyle>
          <a:p>
            <a:pPr>
              <a:defRPr/>
            </a:pPr>
            <a:fld id="{EFAE6EBF-9500-4746-88BC-9EC958C11240}" type="slidenum">
              <a:rPr lang="en-US"/>
              <a:pPr>
                <a:defRPr/>
              </a:pPr>
              <a:t>‹#›</a:t>
            </a:fld>
            <a:endParaRPr lang="en-US"/>
          </a:p>
        </p:txBody>
      </p:sp>
    </p:spTree>
    <p:extLst>
      <p:ext uri="{BB962C8B-B14F-4D97-AF65-F5344CB8AC3E}">
        <p14:creationId xmlns:p14="http://schemas.microsoft.com/office/powerpoint/2010/main" val="3949059600"/>
      </p:ext>
    </p:extLst>
  </p:cSld>
  <p:clrMap bg1="lt1" tx1="dk1" bg2="lt2" tx2="dk2" accent1="accent1" accent2="accent2" accent3="accent3" accent4="accent4" accent5="accent5" accent6="accent6" hlink="hlink" folHlink="folHlink"/>
  <p:notesStyle>
    <a:lvl1pPr algn="l" defTabSz="4572000" rtl="0" eaLnBrk="0" fontAlgn="base" hangingPunct="0">
      <a:spcBef>
        <a:spcPct val="30000"/>
      </a:spcBef>
      <a:spcAft>
        <a:spcPct val="0"/>
      </a:spcAft>
      <a:defRPr sz="6000" kern="1200">
        <a:solidFill>
          <a:schemeClr val="tx1"/>
        </a:solidFill>
        <a:latin typeface="+mn-lt"/>
        <a:ea typeface="+mn-ea"/>
        <a:cs typeface="+mn-cs"/>
      </a:defRPr>
    </a:lvl1pPr>
    <a:lvl2pPr marL="2286000" algn="l" defTabSz="4572000" rtl="0" eaLnBrk="0" fontAlgn="base" hangingPunct="0">
      <a:spcBef>
        <a:spcPct val="30000"/>
      </a:spcBef>
      <a:spcAft>
        <a:spcPct val="0"/>
      </a:spcAft>
      <a:defRPr sz="6000" kern="1200">
        <a:solidFill>
          <a:schemeClr val="tx1"/>
        </a:solidFill>
        <a:latin typeface="+mn-lt"/>
        <a:ea typeface="+mn-ea"/>
        <a:cs typeface="+mn-cs"/>
      </a:defRPr>
    </a:lvl2pPr>
    <a:lvl3pPr marL="4572000" algn="l" defTabSz="4572000" rtl="0" eaLnBrk="0" fontAlgn="base" hangingPunct="0">
      <a:spcBef>
        <a:spcPct val="30000"/>
      </a:spcBef>
      <a:spcAft>
        <a:spcPct val="0"/>
      </a:spcAft>
      <a:defRPr sz="6000" kern="1200">
        <a:solidFill>
          <a:schemeClr val="tx1"/>
        </a:solidFill>
        <a:latin typeface="+mn-lt"/>
        <a:ea typeface="+mn-ea"/>
        <a:cs typeface="+mn-cs"/>
      </a:defRPr>
    </a:lvl3pPr>
    <a:lvl4pPr marL="6858000" algn="l" defTabSz="4572000" rtl="0" eaLnBrk="0" fontAlgn="base" hangingPunct="0">
      <a:spcBef>
        <a:spcPct val="30000"/>
      </a:spcBef>
      <a:spcAft>
        <a:spcPct val="0"/>
      </a:spcAft>
      <a:defRPr sz="6000" kern="1200">
        <a:solidFill>
          <a:schemeClr val="tx1"/>
        </a:solidFill>
        <a:latin typeface="+mn-lt"/>
        <a:ea typeface="+mn-ea"/>
        <a:cs typeface="+mn-cs"/>
      </a:defRPr>
    </a:lvl4pPr>
    <a:lvl5pPr marL="9144000" algn="l" defTabSz="4572000" rtl="0" eaLnBrk="0" fontAlgn="base" hangingPunct="0">
      <a:spcBef>
        <a:spcPct val="30000"/>
      </a:spcBef>
      <a:spcAft>
        <a:spcPct val="0"/>
      </a:spcAft>
      <a:defRPr sz="6000" kern="1200">
        <a:solidFill>
          <a:schemeClr val="tx1"/>
        </a:solidFill>
        <a:latin typeface="+mn-lt"/>
        <a:ea typeface="+mn-ea"/>
        <a:cs typeface="+mn-cs"/>
      </a:defRPr>
    </a:lvl5pPr>
    <a:lvl6pPr marL="11430000" algn="l" defTabSz="4572000" rtl="0" eaLnBrk="1" latinLnBrk="0" hangingPunct="1">
      <a:defRPr sz="6000" kern="1200">
        <a:solidFill>
          <a:schemeClr val="tx1"/>
        </a:solidFill>
        <a:latin typeface="+mn-lt"/>
        <a:ea typeface="+mn-ea"/>
        <a:cs typeface="+mn-cs"/>
      </a:defRPr>
    </a:lvl6pPr>
    <a:lvl7pPr marL="13716000" algn="l" defTabSz="4572000" rtl="0" eaLnBrk="1" latinLnBrk="0" hangingPunct="1">
      <a:defRPr sz="6000" kern="1200">
        <a:solidFill>
          <a:schemeClr val="tx1"/>
        </a:solidFill>
        <a:latin typeface="+mn-lt"/>
        <a:ea typeface="+mn-ea"/>
        <a:cs typeface="+mn-cs"/>
      </a:defRPr>
    </a:lvl7pPr>
    <a:lvl8pPr marL="16002000" algn="l" defTabSz="4572000" rtl="0" eaLnBrk="1" latinLnBrk="0" hangingPunct="1">
      <a:defRPr sz="6000" kern="1200">
        <a:solidFill>
          <a:schemeClr val="tx1"/>
        </a:solidFill>
        <a:latin typeface="+mn-lt"/>
        <a:ea typeface="+mn-ea"/>
        <a:cs typeface="+mn-cs"/>
      </a:defRPr>
    </a:lvl8pPr>
    <a:lvl9pPr marL="18288000" algn="l" defTabSz="4572000" rtl="0" eaLnBrk="1" latinLnBrk="0" hangingPunct="1">
      <a:defRPr sz="6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3062288" y="1079500"/>
            <a:ext cx="3806825" cy="5383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7714" indent="-87714">
              <a:buFont typeface="Arial" panose="020B0604020202020204" pitchFamily="34" charset="0"/>
              <a:buChar char="•"/>
              <a:defRPr/>
            </a:pPr>
            <a:r>
              <a:rPr lang="en-US" dirty="0" smtClean="0"/>
              <a:t>Impact of profile is small compared to station-to-station variability</a:t>
            </a:r>
          </a:p>
          <a:p>
            <a:pPr marL="87714" indent="-87714">
              <a:buFont typeface="Arial" panose="020B0604020202020204" pitchFamily="34" charset="0"/>
              <a:buChar char="•"/>
              <a:defRPr/>
            </a:pPr>
            <a:r>
              <a:rPr lang="en-US" dirty="0" smtClean="0"/>
              <a:t>Same global picture for all satellites and products; small differences</a:t>
            </a:r>
          </a:p>
          <a:p>
            <a:pPr marL="87714" indent="-87714">
              <a:buFont typeface="Arial" panose="020B0604020202020204" pitchFamily="34" charset="0"/>
              <a:buChar char="•"/>
              <a:defRPr/>
            </a:pPr>
            <a:r>
              <a:rPr lang="en-US" dirty="0" smtClean="0"/>
              <a:t>Largest differences for polluted stations </a:t>
            </a:r>
            <a:r>
              <a:rPr lang="en-US" dirty="0" smtClean="0">
                <a:sym typeface="Wingdings" panose="05000000000000000000" pitchFamily="2" charset="2"/>
              </a:rPr>
              <a:t></a:t>
            </a:r>
            <a:r>
              <a:rPr lang="en-US" dirty="0" smtClean="0"/>
              <a:t> problem of </a:t>
            </a:r>
            <a:r>
              <a:rPr lang="en-US" dirty="0" err="1" smtClean="0"/>
              <a:t>representativity</a:t>
            </a:r>
            <a:r>
              <a:rPr lang="en-US" dirty="0" smtClean="0"/>
              <a:t>?</a:t>
            </a:r>
          </a:p>
          <a:p>
            <a:pPr eaLnBrk="1" hangingPunct="1">
              <a:spcBef>
                <a:spcPct val="0"/>
              </a:spcBef>
            </a:pPr>
            <a:endParaRPr lang="fr-FR" altLang="fr-FR" dirty="0" smtClean="0"/>
          </a:p>
        </p:txBody>
      </p:sp>
      <p:sp>
        <p:nvSpPr>
          <p:cNvPr id="41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a:solidFill>
                  <a:schemeClr val="tx1"/>
                </a:solidFill>
                <a:latin typeface="Calibri" pitchFamily="34" charset="0"/>
              </a:defRPr>
            </a:lvl1pPr>
            <a:lvl2pPr marL="227989" indent="-87689">
              <a:defRPr sz="2800">
                <a:solidFill>
                  <a:schemeClr val="tx1"/>
                </a:solidFill>
                <a:latin typeface="Calibri" pitchFamily="34" charset="0"/>
              </a:defRPr>
            </a:lvl2pPr>
            <a:lvl3pPr marL="350756" indent="-70151">
              <a:defRPr sz="2800">
                <a:solidFill>
                  <a:schemeClr val="tx1"/>
                </a:solidFill>
                <a:latin typeface="Calibri" pitchFamily="34" charset="0"/>
              </a:defRPr>
            </a:lvl3pPr>
            <a:lvl4pPr marL="491060" indent="-70151">
              <a:defRPr sz="2800">
                <a:solidFill>
                  <a:schemeClr val="tx1"/>
                </a:solidFill>
                <a:latin typeface="Calibri" pitchFamily="34" charset="0"/>
              </a:defRPr>
            </a:lvl4pPr>
            <a:lvl5pPr marL="631363" indent="-70151">
              <a:defRPr sz="2800">
                <a:solidFill>
                  <a:schemeClr val="tx1"/>
                </a:solidFill>
                <a:latin typeface="Calibri" pitchFamily="34" charset="0"/>
              </a:defRPr>
            </a:lvl5pPr>
            <a:lvl6pPr marL="771662" indent="-70151" defTabSz="1403023" fontAlgn="base">
              <a:spcBef>
                <a:spcPct val="0"/>
              </a:spcBef>
              <a:spcAft>
                <a:spcPct val="0"/>
              </a:spcAft>
              <a:defRPr sz="2800">
                <a:solidFill>
                  <a:schemeClr val="tx1"/>
                </a:solidFill>
                <a:latin typeface="Calibri" pitchFamily="34" charset="0"/>
              </a:defRPr>
            </a:lvl6pPr>
            <a:lvl7pPr marL="911965" indent="-70151" defTabSz="1403023" fontAlgn="base">
              <a:spcBef>
                <a:spcPct val="0"/>
              </a:spcBef>
              <a:spcAft>
                <a:spcPct val="0"/>
              </a:spcAft>
              <a:defRPr sz="2800">
                <a:solidFill>
                  <a:schemeClr val="tx1"/>
                </a:solidFill>
                <a:latin typeface="Calibri" pitchFamily="34" charset="0"/>
              </a:defRPr>
            </a:lvl7pPr>
            <a:lvl8pPr marL="1052269" indent="-70151" defTabSz="1403023" fontAlgn="base">
              <a:spcBef>
                <a:spcPct val="0"/>
              </a:spcBef>
              <a:spcAft>
                <a:spcPct val="0"/>
              </a:spcAft>
              <a:defRPr sz="2800">
                <a:solidFill>
                  <a:schemeClr val="tx1"/>
                </a:solidFill>
                <a:latin typeface="Calibri" pitchFamily="34" charset="0"/>
              </a:defRPr>
            </a:lvl8pPr>
            <a:lvl9pPr marL="1192569" indent="-70151" defTabSz="1403023" fontAlgn="base">
              <a:spcBef>
                <a:spcPct val="0"/>
              </a:spcBef>
              <a:spcAft>
                <a:spcPct val="0"/>
              </a:spcAft>
              <a:defRPr sz="2800">
                <a:solidFill>
                  <a:schemeClr val="tx1"/>
                </a:solidFill>
                <a:latin typeface="Calibri" pitchFamily="34" charset="0"/>
              </a:defRPr>
            </a:lvl9pPr>
          </a:lstStyle>
          <a:p>
            <a:pPr fontAlgn="base">
              <a:spcBef>
                <a:spcPct val="0"/>
              </a:spcBef>
              <a:spcAft>
                <a:spcPct val="0"/>
              </a:spcAft>
              <a:defRPr/>
            </a:pPr>
            <a:fld id="{880F3482-F273-4CED-A9EB-49908F8B8285}" type="slidenum">
              <a:rPr lang="en-US" altLang="fr-FR" sz="400"/>
              <a:pPr fontAlgn="base">
                <a:spcBef>
                  <a:spcPct val="0"/>
                </a:spcBef>
                <a:spcAft>
                  <a:spcPct val="0"/>
                </a:spcAft>
                <a:defRPr/>
              </a:pPr>
              <a:t>1</a:t>
            </a:fld>
            <a:endParaRPr lang="en-US" altLang="fr-FR" sz="400"/>
          </a:p>
        </p:txBody>
      </p:sp>
    </p:spTree>
    <p:extLst>
      <p:ext uri="{BB962C8B-B14F-4D97-AF65-F5344CB8AC3E}">
        <p14:creationId xmlns:p14="http://schemas.microsoft.com/office/powerpoint/2010/main" val="56844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13296914"/>
            <a:ext cx="25733931" cy="9175066"/>
          </a:xfrm>
        </p:spPr>
        <p:txBody>
          <a:bodyPr/>
          <a:lstStyle/>
          <a:p>
            <a:r>
              <a:rPr lang="en-US" smtClean="0"/>
              <a:t>Click to edit Master title style</a:t>
            </a:r>
            <a:endParaRPr lang="en-US"/>
          </a:p>
        </p:txBody>
      </p:sp>
      <p:sp>
        <p:nvSpPr>
          <p:cNvPr id="3" name="Subtitle 2"/>
          <p:cNvSpPr>
            <a:spLocks noGrp="1"/>
          </p:cNvSpPr>
          <p:nvPr>
            <p:ph type="subTitle" idx="1"/>
          </p:nvPr>
        </p:nvSpPr>
        <p:spPr>
          <a:xfrm>
            <a:off x="4541282" y="24255468"/>
            <a:ext cx="21192649" cy="10938740"/>
          </a:xfrm>
        </p:spPr>
        <p:txBody>
          <a:bodyPr/>
          <a:lstStyle>
            <a:lvl1pPr marL="0" indent="0" algn="ctr">
              <a:buNone/>
              <a:defRPr>
                <a:solidFill>
                  <a:schemeClr val="tx1">
                    <a:tint val="75000"/>
                  </a:schemeClr>
                </a:solidFill>
              </a:defRPr>
            </a:lvl1pPr>
            <a:lvl2pPr marL="2402737" indent="0" algn="ctr">
              <a:buNone/>
              <a:defRPr>
                <a:solidFill>
                  <a:schemeClr val="tx1">
                    <a:tint val="75000"/>
                  </a:schemeClr>
                </a:solidFill>
              </a:defRPr>
            </a:lvl2pPr>
            <a:lvl3pPr marL="4805475" indent="0" algn="ctr">
              <a:buNone/>
              <a:defRPr>
                <a:solidFill>
                  <a:schemeClr val="tx1">
                    <a:tint val="75000"/>
                  </a:schemeClr>
                </a:solidFill>
              </a:defRPr>
            </a:lvl3pPr>
            <a:lvl4pPr marL="7208212" indent="0" algn="ctr">
              <a:buNone/>
              <a:defRPr>
                <a:solidFill>
                  <a:schemeClr val="tx1">
                    <a:tint val="75000"/>
                  </a:schemeClr>
                </a:solidFill>
              </a:defRPr>
            </a:lvl4pPr>
            <a:lvl5pPr marL="9610950" indent="0" algn="ctr">
              <a:buNone/>
              <a:defRPr>
                <a:solidFill>
                  <a:schemeClr val="tx1">
                    <a:tint val="75000"/>
                  </a:schemeClr>
                </a:solidFill>
              </a:defRPr>
            </a:lvl5pPr>
            <a:lvl6pPr marL="12013686" indent="0" algn="ctr">
              <a:buNone/>
              <a:defRPr>
                <a:solidFill>
                  <a:schemeClr val="tx1">
                    <a:tint val="75000"/>
                  </a:schemeClr>
                </a:solidFill>
              </a:defRPr>
            </a:lvl6pPr>
            <a:lvl7pPr marL="14416426" indent="0" algn="ctr">
              <a:buNone/>
              <a:defRPr>
                <a:solidFill>
                  <a:schemeClr val="tx1">
                    <a:tint val="75000"/>
                  </a:schemeClr>
                </a:solidFill>
              </a:defRPr>
            </a:lvl7pPr>
            <a:lvl8pPr marL="16819163" indent="0" algn="ctr">
              <a:buNone/>
              <a:defRPr>
                <a:solidFill>
                  <a:schemeClr val="tx1">
                    <a:tint val="75000"/>
                  </a:schemeClr>
                </a:solidFill>
              </a:defRPr>
            </a:lvl8pPr>
            <a:lvl9pPr marL="192219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F3B096C-B567-490E-A27D-78B9A738BF08}" type="datetimeFigureOut">
              <a:rPr lang="en-US"/>
              <a:pPr>
                <a:defRPr/>
              </a:pPr>
              <a:t>4/30/2018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F162E7-F733-49D1-8D05-B4F0B9C9BEC3}" type="slidenum">
              <a:rPr lang="en-US"/>
              <a:pPr>
                <a:defRPr/>
              </a:pPr>
              <a:t>‹#›</a:t>
            </a:fld>
            <a:endParaRPr lang="en-US"/>
          </a:p>
        </p:txBody>
      </p:sp>
    </p:spTree>
    <p:extLst>
      <p:ext uri="{BB962C8B-B14F-4D97-AF65-F5344CB8AC3E}">
        <p14:creationId xmlns:p14="http://schemas.microsoft.com/office/powerpoint/2010/main" val="223258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BDBBF8-E4F5-47B7-8F93-3DEF8FE91E6F}" type="datetimeFigureOut">
              <a:rPr lang="en-US"/>
              <a:pPr>
                <a:defRPr/>
              </a:pPr>
              <a:t>4/30/2018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A2B453-629E-46FF-B531-5BB78E38CE4D}" type="slidenum">
              <a:rPr lang="en-US"/>
              <a:pPr>
                <a:defRPr/>
              </a:pPr>
              <a:t>‹#›</a:t>
            </a:fld>
            <a:endParaRPr lang="en-US"/>
          </a:p>
        </p:txBody>
      </p:sp>
    </p:spTree>
    <p:extLst>
      <p:ext uri="{BB962C8B-B14F-4D97-AF65-F5344CB8AC3E}">
        <p14:creationId xmlns:p14="http://schemas.microsoft.com/office/powerpoint/2010/main" val="3431770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949530" y="1714140"/>
            <a:ext cx="6811923" cy="365219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13761" y="1714140"/>
            <a:ext cx="19931182" cy="365219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3DC10C-2EDF-4E9D-97DF-BE98224AF7E0}" type="datetimeFigureOut">
              <a:rPr lang="en-US"/>
              <a:pPr>
                <a:defRPr/>
              </a:pPr>
              <a:t>4/30/2018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0D2215-E4F6-4868-B9C7-76E370AE0AAB}" type="slidenum">
              <a:rPr lang="en-US"/>
              <a:pPr>
                <a:defRPr/>
              </a:pPr>
              <a:t>‹#›</a:t>
            </a:fld>
            <a:endParaRPr lang="en-US"/>
          </a:p>
        </p:txBody>
      </p:sp>
    </p:spTree>
    <p:extLst>
      <p:ext uri="{BB962C8B-B14F-4D97-AF65-F5344CB8AC3E}">
        <p14:creationId xmlns:p14="http://schemas.microsoft.com/office/powerpoint/2010/main" val="100379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2B0A9A-88D9-4A9A-81B9-31AB359075B9}" type="datetimeFigureOut">
              <a:rPr lang="en-US"/>
              <a:pPr>
                <a:defRPr/>
              </a:pPr>
              <a:t>4/30/2018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6F8615-8A49-4974-B191-9559DF0B5A74}" type="slidenum">
              <a:rPr lang="en-US"/>
              <a:pPr>
                <a:defRPr/>
              </a:pPr>
              <a:t>‹#›</a:t>
            </a:fld>
            <a:endParaRPr lang="en-US"/>
          </a:p>
        </p:txBody>
      </p:sp>
    </p:spTree>
    <p:extLst>
      <p:ext uri="{BB962C8B-B14F-4D97-AF65-F5344CB8AC3E}">
        <p14:creationId xmlns:p14="http://schemas.microsoft.com/office/powerpoint/2010/main" val="404294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1534" y="27505386"/>
            <a:ext cx="25733931" cy="8501303"/>
          </a:xfrm>
        </p:spPr>
        <p:txBody>
          <a:bodyPr anchor="t"/>
          <a:lstStyle>
            <a:lvl1pPr algn="l">
              <a:defRPr sz="21022" b="1" cap="all"/>
            </a:lvl1pPr>
          </a:lstStyle>
          <a:p>
            <a:r>
              <a:rPr lang="en-US" smtClean="0"/>
              <a:t>Click to edit Master title style</a:t>
            </a:r>
            <a:endParaRPr lang="en-US"/>
          </a:p>
        </p:txBody>
      </p:sp>
      <p:sp>
        <p:nvSpPr>
          <p:cNvPr id="3" name="Text Placeholder 2"/>
          <p:cNvSpPr>
            <a:spLocks noGrp="1"/>
          </p:cNvSpPr>
          <p:nvPr>
            <p:ph type="body" idx="1"/>
          </p:nvPr>
        </p:nvSpPr>
        <p:spPr>
          <a:xfrm>
            <a:off x="2391534" y="18142064"/>
            <a:ext cx="25733931" cy="9363321"/>
          </a:xfrm>
        </p:spPr>
        <p:txBody>
          <a:bodyPr anchor="b"/>
          <a:lstStyle>
            <a:lvl1pPr marL="0" indent="0">
              <a:buNone/>
              <a:defRPr sz="10510">
                <a:solidFill>
                  <a:schemeClr val="tx1">
                    <a:tint val="75000"/>
                  </a:schemeClr>
                </a:solidFill>
              </a:defRPr>
            </a:lvl1pPr>
            <a:lvl2pPr marL="2402737" indent="0">
              <a:buNone/>
              <a:defRPr sz="9460">
                <a:solidFill>
                  <a:schemeClr val="tx1">
                    <a:tint val="75000"/>
                  </a:schemeClr>
                </a:solidFill>
              </a:defRPr>
            </a:lvl2pPr>
            <a:lvl3pPr marL="4805475" indent="0">
              <a:buNone/>
              <a:defRPr sz="8409">
                <a:solidFill>
                  <a:schemeClr val="tx1">
                    <a:tint val="75000"/>
                  </a:schemeClr>
                </a:solidFill>
              </a:defRPr>
            </a:lvl3pPr>
            <a:lvl4pPr marL="7208212" indent="0">
              <a:buNone/>
              <a:defRPr sz="7358">
                <a:solidFill>
                  <a:schemeClr val="tx1">
                    <a:tint val="75000"/>
                  </a:schemeClr>
                </a:solidFill>
              </a:defRPr>
            </a:lvl4pPr>
            <a:lvl5pPr marL="9610950" indent="0">
              <a:buNone/>
              <a:defRPr sz="7358">
                <a:solidFill>
                  <a:schemeClr val="tx1">
                    <a:tint val="75000"/>
                  </a:schemeClr>
                </a:solidFill>
              </a:defRPr>
            </a:lvl5pPr>
            <a:lvl6pPr marL="12013686" indent="0">
              <a:buNone/>
              <a:defRPr sz="7358">
                <a:solidFill>
                  <a:schemeClr val="tx1">
                    <a:tint val="75000"/>
                  </a:schemeClr>
                </a:solidFill>
              </a:defRPr>
            </a:lvl6pPr>
            <a:lvl7pPr marL="14416426" indent="0">
              <a:buNone/>
              <a:defRPr sz="7358">
                <a:solidFill>
                  <a:schemeClr val="tx1">
                    <a:tint val="75000"/>
                  </a:schemeClr>
                </a:solidFill>
              </a:defRPr>
            </a:lvl7pPr>
            <a:lvl8pPr marL="16819163" indent="0">
              <a:buNone/>
              <a:defRPr sz="7358">
                <a:solidFill>
                  <a:schemeClr val="tx1">
                    <a:tint val="75000"/>
                  </a:schemeClr>
                </a:solidFill>
              </a:defRPr>
            </a:lvl8pPr>
            <a:lvl9pPr marL="19221900" indent="0">
              <a:buNone/>
              <a:defRPr sz="735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3E8A19-AB9E-4E39-988E-E5BEA26A96A9}" type="datetimeFigureOut">
              <a:rPr lang="en-US"/>
              <a:pPr>
                <a:defRPr/>
              </a:pPr>
              <a:t>4/30/2018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01D826-88A9-468F-8B4B-2563003CB937}" type="slidenum">
              <a:rPr lang="en-US"/>
              <a:pPr>
                <a:defRPr/>
              </a:pPr>
              <a:t>‹#›</a:t>
            </a:fld>
            <a:endParaRPr lang="en-US"/>
          </a:p>
        </p:txBody>
      </p:sp>
    </p:spTree>
    <p:extLst>
      <p:ext uri="{BB962C8B-B14F-4D97-AF65-F5344CB8AC3E}">
        <p14:creationId xmlns:p14="http://schemas.microsoft.com/office/powerpoint/2010/main" val="244793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13762" y="9987550"/>
            <a:ext cx="13371552" cy="28248505"/>
          </a:xfrm>
        </p:spPr>
        <p:txBody>
          <a:bodyPr/>
          <a:lstStyle>
            <a:lvl1pPr>
              <a:defRPr sz="14715"/>
            </a:lvl1pPr>
            <a:lvl2pPr>
              <a:defRPr sz="12613"/>
            </a:lvl2pPr>
            <a:lvl3pPr>
              <a:defRPr sz="10510"/>
            </a:lvl3pPr>
            <a:lvl4pPr>
              <a:defRPr sz="9460"/>
            </a:lvl4pPr>
            <a:lvl5pPr>
              <a:defRPr sz="9460"/>
            </a:lvl5pPr>
            <a:lvl6pPr>
              <a:defRPr sz="9460"/>
            </a:lvl6pPr>
            <a:lvl7pPr>
              <a:defRPr sz="9460"/>
            </a:lvl7pPr>
            <a:lvl8pPr>
              <a:defRPr sz="9460"/>
            </a:lvl8pPr>
            <a:lvl9pPr>
              <a:defRPr sz="94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5389900" y="9987550"/>
            <a:ext cx="13371552" cy="28248505"/>
          </a:xfrm>
        </p:spPr>
        <p:txBody>
          <a:bodyPr/>
          <a:lstStyle>
            <a:lvl1pPr>
              <a:defRPr sz="14715"/>
            </a:lvl1pPr>
            <a:lvl2pPr>
              <a:defRPr sz="12613"/>
            </a:lvl2pPr>
            <a:lvl3pPr>
              <a:defRPr sz="10510"/>
            </a:lvl3pPr>
            <a:lvl4pPr>
              <a:defRPr sz="9460"/>
            </a:lvl4pPr>
            <a:lvl5pPr>
              <a:defRPr sz="9460"/>
            </a:lvl5pPr>
            <a:lvl6pPr>
              <a:defRPr sz="9460"/>
            </a:lvl6pPr>
            <a:lvl7pPr>
              <a:defRPr sz="9460"/>
            </a:lvl7pPr>
            <a:lvl8pPr>
              <a:defRPr sz="9460"/>
            </a:lvl8pPr>
            <a:lvl9pPr>
              <a:defRPr sz="94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E495F9A-5E83-461A-8CAF-98A51895E495}" type="datetimeFigureOut">
              <a:rPr lang="en-US"/>
              <a:pPr>
                <a:defRPr/>
              </a:pPr>
              <a:t>4/30/2018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DD7387-DFCF-4E4A-A9E5-2A7F1D920F05}" type="slidenum">
              <a:rPr lang="en-US"/>
              <a:pPr>
                <a:defRPr/>
              </a:pPr>
              <a:t>‹#›</a:t>
            </a:fld>
            <a:endParaRPr lang="en-US"/>
          </a:p>
        </p:txBody>
      </p:sp>
    </p:spTree>
    <p:extLst>
      <p:ext uri="{BB962C8B-B14F-4D97-AF65-F5344CB8AC3E}">
        <p14:creationId xmlns:p14="http://schemas.microsoft.com/office/powerpoint/2010/main" val="1940921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13761" y="9581311"/>
            <a:ext cx="13376810" cy="3993034"/>
          </a:xfrm>
        </p:spPr>
        <p:txBody>
          <a:bodyPr anchor="b"/>
          <a:lstStyle>
            <a:lvl1pPr marL="0" indent="0">
              <a:buNone/>
              <a:defRPr sz="12613" b="1"/>
            </a:lvl1pPr>
            <a:lvl2pPr marL="2402737" indent="0">
              <a:buNone/>
              <a:defRPr sz="10510" b="1"/>
            </a:lvl2pPr>
            <a:lvl3pPr marL="4805475" indent="0">
              <a:buNone/>
              <a:defRPr sz="9460" b="1"/>
            </a:lvl3pPr>
            <a:lvl4pPr marL="7208212" indent="0">
              <a:buNone/>
              <a:defRPr sz="8409" b="1"/>
            </a:lvl4pPr>
            <a:lvl5pPr marL="9610950" indent="0">
              <a:buNone/>
              <a:defRPr sz="8409" b="1"/>
            </a:lvl5pPr>
            <a:lvl6pPr marL="12013686" indent="0">
              <a:buNone/>
              <a:defRPr sz="8409" b="1"/>
            </a:lvl6pPr>
            <a:lvl7pPr marL="14416426" indent="0">
              <a:buNone/>
              <a:defRPr sz="8409" b="1"/>
            </a:lvl7pPr>
            <a:lvl8pPr marL="16819163" indent="0">
              <a:buNone/>
              <a:defRPr sz="8409" b="1"/>
            </a:lvl8pPr>
            <a:lvl9pPr marL="19221900" indent="0">
              <a:buNone/>
              <a:defRPr sz="8409" b="1"/>
            </a:lvl9pPr>
          </a:lstStyle>
          <a:p>
            <a:pPr lvl="0"/>
            <a:r>
              <a:rPr lang="en-US" smtClean="0"/>
              <a:t>Click to edit Master text styles</a:t>
            </a:r>
          </a:p>
        </p:txBody>
      </p:sp>
      <p:sp>
        <p:nvSpPr>
          <p:cNvPr id="4" name="Content Placeholder 3"/>
          <p:cNvSpPr>
            <a:spLocks noGrp="1"/>
          </p:cNvSpPr>
          <p:nvPr>
            <p:ph sz="half" idx="2"/>
          </p:nvPr>
        </p:nvSpPr>
        <p:spPr>
          <a:xfrm>
            <a:off x="1513761" y="13574343"/>
            <a:ext cx="13376810" cy="24661708"/>
          </a:xfrm>
        </p:spPr>
        <p:txBody>
          <a:bodyPr/>
          <a:lstStyle>
            <a:lvl1pPr>
              <a:defRPr sz="12613"/>
            </a:lvl1pPr>
            <a:lvl2pPr>
              <a:defRPr sz="10510"/>
            </a:lvl2pPr>
            <a:lvl3pPr>
              <a:defRPr sz="9460"/>
            </a:lvl3pPr>
            <a:lvl4pPr>
              <a:defRPr sz="8409"/>
            </a:lvl4pPr>
            <a:lvl5pPr>
              <a:defRPr sz="8409"/>
            </a:lvl5pPr>
            <a:lvl6pPr>
              <a:defRPr sz="8409"/>
            </a:lvl6pPr>
            <a:lvl7pPr>
              <a:defRPr sz="8409"/>
            </a:lvl7pPr>
            <a:lvl8pPr>
              <a:defRPr sz="8409"/>
            </a:lvl8pPr>
            <a:lvl9pPr>
              <a:defRPr sz="84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5379394" y="9581311"/>
            <a:ext cx="13382064" cy="3993034"/>
          </a:xfrm>
        </p:spPr>
        <p:txBody>
          <a:bodyPr anchor="b"/>
          <a:lstStyle>
            <a:lvl1pPr marL="0" indent="0">
              <a:buNone/>
              <a:defRPr sz="12613" b="1"/>
            </a:lvl1pPr>
            <a:lvl2pPr marL="2402737" indent="0">
              <a:buNone/>
              <a:defRPr sz="10510" b="1"/>
            </a:lvl2pPr>
            <a:lvl3pPr marL="4805475" indent="0">
              <a:buNone/>
              <a:defRPr sz="9460" b="1"/>
            </a:lvl3pPr>
            <a:lvl4pPr marL="7208212" indent="0">
              <a:buNone/>
              <a:defRPr sz="8409" b="1"/>
            </a:lvl4pPr>
            <a:lvl5pPr marL="9610950" indent="0">
              <a:buNone/>
              <a:defRPr sz="8409" b="1"/>
            </a:lvl5pPr>
            <a:lvl6pPr marL="12013686" indent="0">
              <a:buNone/>
              <a:defRPr sz="8409" b="1"/>
            </a:lvl6pPr>
            <a:lvl7pPr marL="14416426" indent="0">
              <a:buNone/>
              <a:defRPr sz="8409" b="1"/>
            </a:lvl7pPr>
            <a:lvl8pPr marL="16819163" indent="0">
              <a:buNone/>
              <a:defRPr sz="8409" b="1"/>
            </a:lvl8pPr>
            <a:lvl9pPr marL="19221900" indent="0">
              <a:buNone/>
              <a:defRPr sz="8409" b="1"/>
            </a:lvl9pPr>
          </a:lstStyle>
          <a:p>
            <a:pPr lvl="0"/>
            <a:r>
              <a:rPr lang="en-US" smtClean="0"/>
              <a:t>Click to edit Master text styles</a:t>
            </a:r>
          </a:p>
        </p:txBody>
      </p:sp>
      <p:sp>
        <p:nvSpPr>
          <p:cNvPr id="6" name="Content Placeholder 5"/>
          <p:cNvSpPr>
            <a:spLocks noGrp="1"/>
          </p:cNvSpPr>
          <p:nvPr>
            <p:ph sz="quarter" idx="4"/>
          </p:nvPr>
        </p:nvSpPr>
        <p:spPr>
          <a:xfrm>
            <a:off x="15379394" y="13574343"/>
            <a:ext cx="13382064" cy="24661708"/>
          </a:xfrm>
        </p:spPr>
        <p:txBody>
          <a:bodyPr/>
          <a:lstStyle>
            <a:lvl1pPr>
              <a:defRPr sz="12613"/>
            </a:lvl1pPr>
            <a:lvl2pPr>
              <a:defRPr sz="10510"/>
            </a:lvl2pPr>
            <a:lvl3pPr>
              <a:defRPr sz="9460"/>
            </a:lvl3pPr>
            <a:lvl4pPr>
              <a:defRPr sz="8409"/>
            </a:lvl4pPr>
            <a:lvl5pPr>
              <a:defRPr sz="8409"/>
            </a:lvl5pPr>
            <a:lvl6pPr>
              <a:defRPr sz="8409"/>
            </a:lvl6pPr>
            <a:lvl7pPr>
              <a:defRPr sz="8409"/>
            </a:lvl7pPr>
            <a:lvl8pPr>
              <a:defRPr sz="8409"/>
            </a:lvl8pPr>
            <a:lvl9pPr>
              <a:defRPr sz="84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30FDFFD-B38A-439B-8270-D309CB7C4021}" type="datetimeFigureOut">
              <a:rPr lang="en-US"/>
              <a:pPr>
                <a:defRPr/>
              </a:pPr>
              <a:t>4/30/2018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798B05-B0B8-4EA1-B14C-4E7EF56E0E0F}" type="slidenum">
              <a:rPr lang="en-US"/>
              <a:pPr>
                <a:defRPr/>
              </a:pPr>
              <a:t>‹#›</a:t>
            </a:fld>
            <a:endParaRPr lang="en-US"/>
          </a:p>
        </p:txBody>
      </p:sp>
    </p:spTree>
    <p:extLst>
      <p:ext uri="{BB962C8B-B14F-4D97-AF65-F5344CB8AC3E}">
        <p14:creationId xmlns:p14="http://schemas.microsoft.com/office/powerpoint/2010/main" val="356958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43D9336-50B7-4E49-A243-508A0B0A5003}" type="datetimeFigureOut">
              <a:rPr lang="en-US"/>
              <a:pPr>
                <a:defRPr/>
              </a:pPr>
              <a:t>4/30/2018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FA335ED-FF1A-4AAD-99D5-2346EBB00A95}" type="slidenum">
              <a:rPr lang="en-US"/>
              <a:pPr>
                <a:defRPr/>
              </a:pPr>
              <a:t>‹#›</a:t>
            </a:fld>
            <a:endParaRPr lang="en-US"/>
          </a:p>
        </p:txBody>
      </p:sp>
    </p:spTree>
    <p:extLst>
      <p:ext uri="{BB962C8B-B14F-4D97-AF65-F5344CB8AC3E}">
        <p14:creationId xmlns:p14="http://schemas.microsoft.com/office/powerpoint/2010/main" val="21266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A7004A-C00E-4290-B4CE-DA530131802B}" type="datetimeFigureOut">
              <a:rPr lang="en-US"/>
              <a:pPr>
                <a:defRPr/>
              </a:pPr>
              <a:t>4/30/2018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D84A60A-3376-4E87-ABC7-143D8E48EF0C}" type="slidenum">
              <a:rPr lang="en-US"/>
              <a:pPr>
                <a:defRPr/>
              </a:pPr>
              <a:t>‹#›</a:t>
            </a:fld>
            <a:endParaRPr lang="en-US"/>
          </a:p>
        </p:txBody>
      </p:sp>
    </p:spTree>
    <p:extLst>
      <p:ext uri="{BB962C8B-B14F-4D97-AF65-F5344CB8AC3E}">
        <p14:creationId xmlns:p14="http://schemas.microsoft.com/office/powerpoint/2010/main" val="3366908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765" y="1704226"/>
            <a:ext cx="9960337" cy="7252860"/>
          </a:xfrm>
        </p:spPr>
        <p:txBody>
          <a:bodyPr anchor="b"/>
          <a:lstStyle>
            <a:lvl1pPr algn="l">
              <a:defRPr sz="10510" b="1"/>
            </a:lvl1pPr>
          </a:lstStyle>
          <a:p>
            <a:r>
              <a:rPr lang="en-US" smtClean="0"/>
              <a:t>Click to edit Master title style</a:t>
            </a:r>
            <a:endParaRPr lang="en-US"/>
          </a:p>
        </p:txBody>
      </p:sp>
      <p:sp>
        <p:nvSpPr>
          <p:cNvPr id="3" name="Content Placeholder 2"/>
          <p:cNvSpPr>
            <a:spLocks noGrp="1"/>
          </p:cNvSpPr>
          <p:nvPr>
            <p:ph idx="1"/>
          </p:nvPr>
        </p:nvSpPr>
        <p:spPr>
          <a:xfrm>
            <a:off x="11836769" y="1704226"/>
            <a:ext cx="16924686" cy="36531827"/>
          </a:xfrm>
        </p:spPr>
        <p:txBody>
          <a:bodyPr/>
          <a:lstStyle>
            <a:lvl1pPr>
              <a:defRPr sz="16817"/>
            </a:lvl1pPr>
            <a:lvl2pPr>
              <a:defRPr sz="14715"/>
            </a:lvl2pPr>
            <a:lvl3pPr>
              <a:defRPr sz="12613"/>
            </a:lvl3pPr>
            <a:lvl4pPr>
              <a:defRPr sz="10510"/>
            </a:lvl4pPr>
            <a:lvl5pPr>
              <a:defRPr sz="10510"/>
            </a:lvl5pPr>
            <a:lvl6pPr>
              <a:defRPr sz="10510"/>
            </a:lvl6pPr>
            <a:lvl7pPr>
              <a:defRPr sz="10510"/>
            </a:lvl7pPr>
            <a:lvl8pPr>
              <a:defRPr sz="10510"/>
            </a:lvl8pPr>
            <a:lvl9pPr>
              <a:defRPr sz="1051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13765" y="8957089"/>
            <a:ext cx="9960337" cy="29278966"/>
          </a:xfrm>
        </p:spPr>
        <p:txBody>
          <a:bodyPr/>
          <a:lstStyle>
            <a:lvl1pPr marL="0" indent="0">
              <a:buNone/>
              <a:defRPr sz="7358"/>
            </a:lvl1pPr>
            <a:lvl2pPr marL="2402737" indent="0">
              <a:buNone/>
              <a:defRPr sz="6306"/>
            </a:lvl2pPr>
            <a:lvl3pPr marL="4805475" indent="0">
              <a:buNone/>
              <a:defRPr sz="5257"/>
            </a:lvl3pPr>
            <a:lvl4pPr marL="7208212" indent="0">
              <a:buNone/>
              <a:defRPr sz="4730"/>
            </a:lvl4pPr>
            <a:lvl5pPr marL="9610950" indent="0">
              <a:buNone/>
              <a:defRPr sz="4730"/>
            </a:lvl5pPr>
            <a:lvl6pPr marL="12013686" indent="0">
              <a:buNone/>
              <a:defRPr sz="4730"/>
            </a:lvl6pPr>
            <a:lvl7pPr marL="14416426" indent="0">
              <a:buNone/>
              <a:defRPr sz="4730"/>
            </a:lvl7pPr>
            <a:lvl8pPr marL="16819163" indent="0">
              <a:buNone/>
              <a:defRPr sz="4730"/>
            </a:lvl8pPr>
            <a:lvl9pPr marL="19221900" indent="0">
              <a:buNone/>
              <a:defRPr sz="473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A696B3-43EC-4F29-8D21-198F3D45E890}" type="datetimeFigureOut">
              <a:rPr lang="en-US"/>
              <a:pPr>
                <a:defRPr/>
              </a:pPr>
              <a:t>4/30/2018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350E21-7D76-4FA3-BA40-A39932E2EF31}" type="slidenum">
              <a:rPr lang="en-US"/>
              <a:pPr>
                <a:defRPr/>
              </a:pPr>
              <a:t>‹#›</a:t>
            </a:fld>
            <a:endParaRPr lang="en-US"/>
          </a:p>
        </p:txBody>
      </p:sp>
    </p:spTree>
    <p:extLst>
      <p:ext uri="{BB962C8B-B14F-4D97-AF65-F5344CB8AC3E}">
        <p14:creationId xmlns:p14="http://schemas.microsoft.com/office/powerpoint/2010/main" val="1275071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4153" y="29962637"/>
            <a:ext cx="18165128" cy="3537258"/>
          </a:xfrm>
        </p:spPr>
        <p:txBody>
          <a:bodyPr anchor="b"/>
          <a:lstStyle>
            <a:lvl1pPr algn="l">
              <a:defRPr sz="10510" b="1"/>
            </a:lvl1pPr>
          </a:lstStyle>
          <a:p>
            <a:r>
              <a:rPr lang="en-US" smtClean="0"/>
              <a:t>Click to edit Master title style</a:t>
            </a:r>
            <a:endParaRPr lang="en-US"/>
          </a:p>
        </p:txBody>
      </p:sp>
      <p:sp>
        <p:nvSpPr>
          <p:cNvPr id="3" name="Picture Placeholder 2"/>
          <p:cNvSpPr>
            <a:spLocks noGrp="1"/>
          </p:cNvSpPr>
          <p:nvPr>
            <p:ph type="pic" idx="1"/>
          </p:nvPr>
        </p:nvSpPr>
        <p:spPr>
          <a:xfrm>
            <a:off x="5934153" y="3824596"/>
            <a:ext cx="18165128" cy="25682258"/>
          </a:xfrm>
        </p:spPr>
        <p:txBody>
          <a:bodyPr rtlCol="0">
            <a:normAutofit/>
          </a:bodyPr>
          <a:lstStyle>
            <a:lvl1pPr marL="0" indent="0">
              <a:buNone/>
              <a:defRPr sz="16817"/>
            </a:lvl1pPr>
            <a:lvl2pPr marL="2402737" indent="0">
              <a:buNone/>
              <a:defRPr sz="14715"/>
            </a:lvl2pPr>
            <a:lvl3pPr marL="4805475" indent="0">
              <a:buNone/>
              <a:defRPr sz="12613"/>
            </a:lvl3pPr>
            <a:lvl4pPr marL="7208212" indent="0">
              <a:buNone/>
              <a:defRPr sz="10510"/>
            </a:lvl4pPr>
            <a:lvl5pPr marL="9610950" indent="0">
              <a:buNone/>
              <a:defRPr sz="10510"/>
            </a:lvl5pPr>
            <a:lvl6pPr marL="12013686" indent="0">
              <a:buNone/>
              <a:defRPr sz="10510"/>
            </a:lvl6pPr>
            <a:lvl7pPr marL="14416426" indent="0">
              <a:buNone/>
              <a:defRPr sz="10510"/>
            </a:lvl7pPr>
            <a:lvl8pPr marL="16819163" indent="0">
              <a:buNone/>
              <a:defRPr sz="10510"/>
            </a:lvl8pPr>
            <a:lvl9pPr marL="19221900" indent="0">
              <a:buNone/>
              <a:defRPr sz="10510"/>
            </a:lvl9pPr>
          </a:lstStyle>
          <a:p>
            <a:pPr lvl="0"/>
            <a:endParaRPr lang="en-US" noProof="0" smtClean="0"/>
          </a:p>
        </p:txBody>
      </p:sp>
      <p:sp>
        <p:nvSpPr>
          <p:cNvPr id="4" name="Text Placeholder 3"/>
          <p:cNvSpPr>
            <a:spLocks noGrp="1"/>
          </p:cNvSpPr>
          <p:nvPr>
            <p:ph type="body" sz="half" idx="2"/>
          </p:nvPr>
        </p:nvSpPr>
        <p:spPr>
          <a:xfrm>
            <a:off x="5934153" y="33499894"/>
            <a:ext cx="18165128" cy="5023493"/>
          </a:xfrm>
        </p:spPr>
        <p:txBody>
          <a:bodyPr/>
          <a:lstStyle>
            <a:lvl1pPr marL="0" indent="0">
              <a:buNone/>
              <a:defRPr sz="7358"/>
            </a:lvl1pPr>
            <a:lvl2pPr marL="2402737" indent="0">
              <a:buNone/>
              <a:defRPr sz="6306"/>
            </a:lvl2pPr>
            <a:lvl3pPr marL="4805475" indent="0">
              <a:buNone/>
              <a:defRPr sz="5257"/>
            </a:lvl3pPr>
            <a:lvl4pPr marL="7208212" indent="0">
              <a:buNone/>
              <a:defRPr sz="4730"/>
            </a:lvl4pPr>
            <a:lvl5pPr marL="9610950" indent="0">
              <a:buNone/>
              <a:defRPr sz="4730"/>
            </a:lvl5pPr>
            <a:lvl6pPr marL="12013686" indent="0">
              <a:buNone/>
              <a:defRPr sz="4730"/>
            </a:lvl6pPr>
            <a:lvl7pPr marL="14416426" indent="0">
              <a:buNone/>
              <a:defRPr sz="4730"/>
            </a:lvl7pPr>
            <a:lvl8pPr marL="16819163" indent="0">
              <a:buNone/>
              <a:defRPr sz="4730"/>
            </a:lvl8pPr>
            <a:lvl9pPr marL="19221900" indent="0">
              <a:buNone/>
              <a:defRPr sz="473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6FE63E-D061-4205-8DDF-39B8D5E32FF7}" type="datetimeFigureOut">
              <a:rPr lang="en-US"/>
              <a:pPr>
                <a:defRPr/>
              </a:pPr>
              <a:t>4/30/2018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353615-90E0-4A8E-890A-7E6B01DED746}" type="slidenum">
              <a:rPr lang="en-US"/>
              <a:pPr>
                <a:defRPr/>
              </a:pPr>
              <a:t>‹#›</a:t>
            </a:fld>
            <a:endParaRPr lang="en-US"/>
          </a:p>
        </p:txBody>
      </p:sp>
    </p:spTree>
    <p:extLst>
      <p:ext uri="{BB962C8B-B14F-4D97-AF65-F5344CB8AC3E}">
        <p14:creationId xmlns:p14="http://schemas.microsoft.com/office/powerpoint/2010/main" val="3925873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3432" y="1714489"/>
            <a:ext cx="27248359" cy="713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228600" rIns="457200" bIns="228600" numCol="1" anchor="ctr" anchorCtr="0" compatLnSpc="1">
            <a:prstTxWarp prst="textNoShape">
              <a:avLst/>
            </a:prstTxWarp>
          </a:bodyPr>
          <a:lstStyle/>
          <a:p>
            <a:pPr lvl="0"/>
            <a:r>
              <a:rPr lang="en-US" altLang="fr-FR" smtClean="0"/>
              <a:t>Click to edit Master title style</a:t>
            </a:r>
          </a:p>
        </p:txBody>
      </p:sp>
      <p:sp>
        <p:nvSpPr>
          <p:cNvPr id="1027" name="Text Placeholder 2"/>
          <p:cNvSpPr>
            <a:spLocks noGrp="1"/>
          </p:cNvSpPr>
          <p:nvPr>
            <p:ph type="body" idx="1"/>
          </p:nvPr>
        </p:nvSpPr>
        <p:spPr bwMode="auto">
          <a:xfrm>
            <a:off x="1513432" y="9987014"/>
            <a:ext cx="27248359" cy="2824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228600" rIns="457200" bIns="22860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sp>
        <p:nvSpPr>
          <p:cNvPr id="4" name="Date Placeholder 3"/>
          <p:cNvSpPr>
            <a:spLocks noGrp="1"/>
          </p:cNvSpPr>
          <p:nvPr>
            <p:ph type="dt" sz="half" idx="2"/>
          </p:nvPr>
        </p:nvSpPr>
        <p:spPr>
          <a:xfrm>
            <a:off x="1513431" y="39673371"/>
            <a:ext cx="7064884" cy="2278460"/>
          </a:xfrm>
          <a:prstGeom prst="rect">
            <a:avLst/>
          </a:prstGeom>
        </p:spPr>
        <p:txBody>
          <a:bodyPr vert="horz" lIns="457200" tIns="228600" rIns="457200" bIns="228600" rtlCol="0" anchor="ctr"/>
          <a:lstStyle>
            <a:lvl1pPr algn="l" fontAlgn="auto">
              <a:spcBef>
                <a:spcPts val="0"/>
              </a:spcBef>
              <a:spcAft>
                <a:spcPts val="0"/>
              </a:spcAft>
              <a:defRPr sz="6306">
                <a:solidFill>
                  <a:schemeClr val="tx1">
                    <a:tint val="75000"/>
                  </a:schemeClr>
                </a:solidFill>
                <a:latin typeface="+mn-lt"/>
                <a:cs typeface="+mn-cs"/>
              </a:defRPr>
            </a:lvl1pPr>
          </a:lstStyle>
          <a:p>
            <a:pPr>
              <a:defRPr/>
            </a:pPr>
            <a:fld id="{37A51728-13DE-4B7A-8828-90E8B16D6984}" type="datetimeFigureOut">
              <a:rPr lang="en-US"/>
              <a:pPr>
                <a:defRPr/>
              </a:pPr>
              <a:t>4/30/2018</a:t>
            </a:fld>
            <a:endParaRPr lang="en-US"/>
          </a:p>
        </p:txBody>
      </p:sp>
      <p:sp>
        <p:nvSpPr>
          <p:cNvPr id="5" name="Footer Placeholder 4"/>
          <p:cNvSpPr>
            <a:spLocks noGrp="1"/>
          </p:cNvSpPr>
          <p:nvPr>
            <p:ph type="ftr" sz="quarter" idx="3"/>
          </p:nvPr>
        </p:nvSpPr>
        <p:spPr>
          <a:xfrm>
            <a:off x="10343702" y="39673371"/>
            <a:ext cx="9587818" cy="2278460"/>
          </a:xfrm>
          <a:prstGeom prst="rect">
            <a:avLst/>
          </a:prstGeom>
        </p:spPr>
        <p:txBody>
          <a:bodyPr vert="horz" lIns="457200" tIns="228600" rIns="457200" bIns="228600" rtlCol="0" anchor="ctr"/>
          <a:lstStyle>
            <a:lvl1pPr algn="ctr" fontAlgn="auto">
              <a:spcBef>
                <a:spcPts val="0"/>
              </a:spcBef>
              <a:spcAft>
                <a:spcPts val="0"/>
              </a:spcAft>
              <a:defRPr sz="6306">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21696905" y="39673371"/>
            <a:ext cx="7064884" cy="2278460"/>
          </a:xfrm>
          <a:prstGeom prst="rect">
            <a:avLst/>
          </a:prstGeom>
        </p:spPr>
        <p:txBody>
          <a:bodyPr vert="horz" lIns="457200" tIns="228600" rIns="457200" bIns="228600" rtlCol="0" anchor="ctr"/>
          <a:lstStyle>
            <a:lvl1pPr algn="r" fontAlgn="auto">
              <a:spcBef>
                <a:spcPts val="0"/>
              </a:spcBef>
              <a:spcAft>
                <a:spcPts val="0"/>
              </a:spcAft>
              <a:defRPr sz="6306">
                <a:solidFill>
                  <a:schemeClr val="tx1">
                    <a:tint val="75000"/>
                  </a:schemeClr>
                </a:solidFill>
                <a:latin typeface="+mn-lt"/>
                <a:cs typeface="+mn-cs"/>
              </a:defRPr>
            </a:lvl1pPr>
          </a:lstStyle>
          <a:p>
            <a:pPr>
              <a:defRPr/>
            </a:pPr>
            <a:fld id="{5ACD143D-43A5-458E-BAB6-B39511FA63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805475" rtl="0" eaLnBrk="0" fontAlgn="base" hangingPunct="0">
        <a:spcBef>
          <a:spcPct val="0"/>
        </a:spcBef>
        <a:spcAft>
          <a:spcPct val="0"/>
        </a:spcAft>
        <a:defRPr sz="23124" kern="1200">
          <a:solidFill>
            <a:schemeClr val="tx1"/>
          </a:solidFill>
          <a:latin typeface="+mj-lt"/>
          <a:ea typeface="+mj-ea"/>
          <a:cs typeface="+mj-cs"/>
        </a:defRPr>
      </a:lvl1pPr>
      <a:lvl2pPr algn="ctr" defTabSz="4805475" rtl="0" eaLnBrk="0" fontAlgn="base" hangingPunct="0">
        <a:spcBef>
          <a:spcPct val="0"/>
        </a:spcBef>
        <a:spcAft>
          <a:spcPct val="0"/>
        </a:spcAft>
        <a:defRPr sz="23124">
          <a:solidFill>
            <a:schemeClr val="tx1"/>
          </a:solidFill>
          <a:latin typeface="Calibri" pitchFamily="34" charset="0"/>
        </a:defRPr>
      </a:lvl2pPr>
      <a:lvl3pPr algn="ctr" defTabSz="4805475" rtl="0" eaLnBrk="0" fontAlgn="base" hangingPunct="0">
        <a:spcBef>
          <a:spcPct val="0"/>
        </a:spcBef>
        <a:spcAft>
          <a:spcPct val="0"/>
        </a:spcAft>
        <a:defRPr sz="23124">
          <a:solidFill>
            <a:schemeClr val="tx1"/>
          </a:solidFill>
          <a:latin typeface="Calibri" pitchFamily="34" charset="0"/>
        </a:defRPr>
      </a:lvl3pPr>
      <a:lvl4pPr algn="ctr" defTabSz="4805475" rtl="0" eaLnBrk="0" fontAlgn="base" hangingPunct="0">
        <a:spcBef>
          <a:spcPct val="0"/>
        </a:spcBef>
        <a:spcAft>
          <a:spcPct val="0"/>
        </a:spcAft>
        <a:defRPr sz="23124">
          <a:solidFill>
            <a:schemeClr val="tx1"/>
          </a:solidFill>
          <a:latin typeface="Calibri" pitchFamily="34" charset="0"/>
        </a:defRPr>
      </a:lvl4pPr>
      <a:lvl5pPr algn="ctr" defTabSz="4805475" rtl="0" eaLnBrk="0" fontAlgn="base" hangingPunct="0">
        <a:spcBef>
          <a:spcPct val="0"/>
        </a:spcBef>
        <a:spcAft>
          <a:spcPct val="0"/>
        </a:spcAft>
        <a:defRPr sz="23124">
          <a:solidFill>
            <a:schemeClr val="tx1"/>
          </a:solidFill>
          <a:latin typeface="Calibri" pitchFamily="34" charset="0"/>
        </a:defRPr>
      </a:lvl5pPr>
      <a:lvl6pPr marL="480547" algn="ctr" defTabSz="4805475" rtl="0" fontAlgn="base">
        <a:spcBef>
          <a:spcPct val="0"/>
        </a:spcBef>
        <a:spcAft>
          <a:spcPct val="0"/>
        </a:spcAft>
        <a:defRPr sz="23124">
          <a:solidFill>
            <a:schemeClr val="tx1"/>
          </a:solidFill>
          <a:latin typeface="Calibri" pitchFamily="34" charset="0"/>
        </a:defRPr>
      </a:lvl6pPr>
      <a:lvl7pPr marL="961095" algn="ctr" defTabSz="4805475" rtl="0" fontAlgn="base">
        <a:spcBef>
          <a:spcPct val="0"/>
        </a:spcBef>
        <a:spcAft>
          <a:spcPct val="0"/>
        </a:spcAft>
        <a:defRPr sz="23124">
          <a:solidFill>
            <a:schemeClr val="tx1"/>
          </a:solidFill>
          <a:latin typeface="Calibri" pitchFamily="34" charset="0"/>
        </a:defRPr>
      </a:lvl7pPr>
      <a:lvl8pPr marL="1441642" algn="ctr" defTabSz="4805475" rtl="0" fontAlgn="base">
        <a:spcBef>
          <a:spcPct val="0"/>
        </a:spcBef>
        <a:spcAft>
          <a:spcPct val="0"/>
        </a:spcAft>
        <a:defRPr sz="23124">
          <a:solidFill>
            <a:schemeClr val="tx1"/>
          </a:solidFill>
          <a:latin typeface="Calibri" pitchFamily="34" charset="0"/>
        </a:defRPr>
      </a:lvl8pPr>
      <a:lvl9pPr marL="1922191" algn="ctr" defTabSz="4805475" rtl="0" fontAlgn="base">
        <a:spcBef>
          <a:spcPct val="0"/>
        </a:spcBef>
        <a:spcAft>
          <a:spcPct val="0"/>
        </a:spcAft>
        <a:defRPr sz="23124">
          <a:solidFill>
            <a:schemeClr val="tx1"/>
          </a:solidFill>
          <a:latin typeface="Calibri" pitchFamily="34" charset="0"/>
        </a:defRPr>
      </a:lvl9pPr>
    </p:titleStyle>
    <p:bodyStyle>
      <a:lvl1pPr marL="1802054" indent="-1802054" algn="l" defTabSz="4805475" rtl="0" eaLnBrk="0" fontAlgn="base" hangingPunct="0">
        <a:spcBef>
          <a:spcPct val="20000"/>
        </a:spcBef>
        <a:spcAft>
          <a:spcPct val="0"/>
        </a:spcAft>
        <a:buFont typeface="Arial" charset="0"/>
        <a:buChar char="•"/>
        <a:defRPr sz="16817" kern="1200">
          <a:solidFill>
            <a:schemeClr val="tx1"/>
          </a:solidFill>
          <a:latin typeface="+mn-lt"/>
          <a:ea typeface="+mn-ea"/>
          <a:cs typeface="+mn-cs"/>
        </a:defRPr>
      </a:lvl1pPr>
      <a:lvl2pPr marL="3904449" indent="-1501711" algn="l" defTabSz="4805475" rtl="0" eaLnBrk="0" fontAlgn="base" hangingPunct="0">
        <a:spcBef>
          <a:spcPct val="20000"/>
        </a:spcBef>
        <a:spcAft>
          <a:spcPct val="0"/>
        </a:spcAft>
        <a:buFont typeface="Arial" charset="0"/>
        <a:buChar char="–"/>
        <a:defRPr sz="14715" kern="1200">
          <a:solidFill>
            <a:schemeClr val="tx1"/>
          </a:solidFill>
          <a:latin typeface="+mn-lt"/>
          <a:ea typeface="+mn-ea"/>
          <a:cs typeface="+mn-cs"/>
        </a:defRPr>
      </a:lvl2pPr>
      <a:lvl3pPr marL="6006844" indent="-1201370" algn="l" defTabSz="4805475" rtl="0" eaLnBrk="0" fontAlgn="base" hangingPunct="0">
        <a:spcBef>
          <a:spcPct val="20000"/>
        </a:spcBef>
        <a:spcAft>
          <a:spcPct val="0"/>
        </a:spcAft>
        <a:buFont typeface="Arial" charset="0"/>
        <a:buChar char="•"/>
        <a:defRPr sz="12613" kern="1200">
          <a:solidFill>
            <a:schemeClr val="tx1"/>
          </a:solidFill>
          <a:latin typeface="+mn-lt"/>
          <a:ea typeface="+mn-ea"/>
          <a:cs typeface="+mn-cs"/>
        </a:defRPr>
      </a:lvl3pPr>
      <a:lvl4pPr marL="8409581" indent="-1201370" algn="l" defTabSz="4805475" rtl="0" eaLnBrk="0" fontAlgn="base" hangingPunct="0">
        <a:spcBef>
          <a:spcPct val="20000"/>
        </a:spcBef>
        <a:spcAft>
          <a:spcPct val="0"/>
        </a:spcAft>
        <a:buFont typeface="Arial" charset="0"/>
        <a:buChar char="–"/>
        <a:defRPr sz="10510" kern="1200">
          <a:solidFill>
            <a:schemeClr val="tx1"/>
          </a:solidFill>
          <a:latin typeface="+mn-lt"/>
          <a:ea typeface="+mn-ea"/>
          <a:cs typeface="+mn-cs"/>
        </a:defRPr>
      </a:lvl4pPr>
      <a:lvl5pPr marL="10812319" indent="-1201370" algn="l" defTabSz="4805475" rtl="0" eaLnBrk="0" fontAlgn="base" hangingPunct="0">
        <a:spcBef>
          <a:spcPct val="20000"/>
        </a:spcBef>
        <a:spcAft>
          <a:spcPct val="0"/>
        </a:spcAft>
        <a:buFont typeface="Arial" charset="0"/>
        <a:buChar char="»"/>
        <a:defRPr sz="10510" kern="1200">
          <a:solidFill>
            <a:schemeClr val="tx1"/>
          </a:solidFill>
          <a:latin typeface="+mn-lt"/>
          <a:ea typeface="+mn-ea"/>
          <a:cs typeface="+mn-cs"/>
        </a:defRPr>
      </a:lvl5pPr>
      <a:lvl6pPr marL="13215057" indent="-1201370" algn="l" defTabSz="4805475" rtl="0" eaLnBrk="1" latinLnBrk="0" hangingPunct="1">
        <a:spcBef>
          <a:spcPct val="20000"/>
        </a:spcBef>
        <a:buFont typeface="Arial" panose="020B0604020202020204" pitchFamily="34" charset="0"/>
        <a:buChar char="•"/>
        <a:defRPr sz="10510" kern="1200">
          <a:solidFill>
            <a:schemeClr val="tx1"/>
          </a:solidFill>
          <a:latin typeface="+mn-lt"/>
          <a:ea typeface="+mn-ea"/>
          <a:cs typeface="+mn-cs"/>
        </a:defRPr>
      </a:lvl6pPr>
      <a:lvl7pPr marL="15617793" indent="-1201370" algn="l" defTabSz="4805475" rtl="0" eaLnBrk="1" latinLnBrk="0" hangingPunct="1">
        <a:spcBef>
          <a:spcPct val="20000"/>
        </a:spcBef>
        <a:buFont typeface="Arial" panose="020B0604020202020204" pitchFamily="34" charset="0"/>
        <a:buChar char="•"/>
        <a:defRPr sz="10510" kern="1200">
          <a:solidFill>
            <a:schemeClr val="tx1"/>
          </a:solidFill>
          <a:latin typeface="+mn-lt"/>
          <a:ea typeface="+mn-ea"/>
          <a:cs typeface="+mn-cs"/>
        </a:defRPr>
      </a:lvl7pPr>
      <a:lvl8pPr marL="18020532" indent="-1201370" algn="l" defTabSz="4805475" rtl="0" eaLnBrk="1" latinLnBrk="0" hangingPunct="1">
        <a:spcBef>
          <a:spcPct val="20000"/>
        </a:spcBef>
        <a:buFont typeface="Arial" panose="020B0604020202020204" pitchFamily="34" charset="0"/>
        <a:buChar char="•"/>
        <a:defRPr sz="10510" kern="1200">
          <a:solidFill>
            <a:schemeClr val="tx1"/>
          </a:solidFill>
          <a:latin typeface="+mn-lt"/>
          <a:ea typeface="+mn-ea"/>
          <a:cs typeface="+mn-cs"/>
        </a:defRPr>
      </a:lvl8pPr>
      <a:lvl9pPr marL="20423268" indent="-1201370" algn="l" defTabSz="4805475" rtl="0" eaLnBrk="1" latinLnBrk="0" hangingPunct="1">
        <a:spcBef>
          <a:spcPct val="20000"/>
        </a:spcBef>
        <a:buFont typeface="Arial" panose="020B0604020202020204" pitchFamily="34" charset="0"/>
        <a:buChar char="•"/>
        <a:defRPr sz="10510" kern="1200">
          <a:solidFill>
            <a:schemeClr val="tx1"/>
          </a:solidFill>
          <a:latin typeface="+mn-lt"/>
          <a:ea typeface="+mn-ea"/>
          <a:cs typeface="+mn-cs"/>
        </a:defRPr>
      </a:lvl9pPr>
    </p:bodyStyle>
    <p:otherStyle>
      <a:defPPr>
        <a:defRPr lang="en-US"/>
      </a:defPPr>
      <a:lvl1pPr marL="0" algn="l" defTabSz="4805475" rtl="0" eaLnBrk="1" latinLnBrk="0" hangingPunct="1">
        <a:defRPr sz="9460" kern="1200">
          <a:solidFill>
            <a:schemeClr val="tx1"/>
          </a:solidFill>
          <a:latin typeface="+mn-lt"/>
          <a:ea typeface="+mn-ea"/>
          <a:cs typeface="+mn-cs"/>
        </a:defRPr>
      </a:lvl1pPr>
      <a:lvl2pPr marL="2402737" algn="l" defTabSz="4805475" rtl="0" eaLnBrk="1" latinLnBrk="0" hangingPunct="1">
        <a:defRPr sz="9460" kern="1200">
          <a:solidFill>
            <a:schemeClr val="tx1"/>
          </a:solidFill>
          <a:latin typeface="+mn-lt"/>
          <a:ea typeface="+mn-ea"/>
          <a:cs typeface="+mn-cs"/>
        </a:defRPr>
      </a:lvl2pPr>
      <a:lvl3pPr marL="4805475" algn="l" defTabSz="4805475" rtl="0" eaLnBrk="1" latinLnBrk="0" hangingPunct="1">
        <a:defRPr sz="9460" kern="1200">
          <a:solidFill>
            <a:schemeClr val="tx1"/>
          </a:solidFill>
          <a:latin typeface="+mn-lt"/>
          <a:ea typeface="+mn-ea"/>
          <a:cs typeface="+mn-cs"/>
        </a:defRPr>
      </a:lvl3pPr>
      <a:lvl4pPr marL="7208212" algn="l" defTabSz="4805475" rtl="0" eaLnBrk="1" latinLnBrk="0" hangingPunct="1">
        <a:defRPr sz="9460" kern="1200">
          <a:solidFill>
            <a:schemeClr val="tx1"/>
          </a:solidFill>
          <a:latin typeface="+mn-lt"/>
          <a:ea typeface="+mn-ea"/>
          <a:cs typeface="+mn-cs"/>
        </a:defRPr>
      </a:lvl4pPr>
      <a:lvl5pPr marL="9610950" algn="l" defTabSz="4805475" rtl="0" eaLnBrk="1" latinLnBrk="0" hangingPunct="1">
        <a:defRPr sz="9460" kern="1200">
          <a:solidFill>
            <a:schemeClr val="tx1"/>
          </a:solidFill>
          <a:latin typeface="+mn-lt"/>
          <a:ea typeface="+mn-ea"/>
          <a:cs typeface="+mn-cs"/>
        </a:defRPr>
      </a:lvl5pPr>
      <a:lvl6pPr marL="12013686" algn="l" defTabSz="4805475" rtl="0" eaLnBrk="1" latinLnBrk="0" hangingPunct="1">
        <a:defRPr sz="9460" kern="1200">
          <a:solidFill>
            <a:schemeClr val="tx1"/>
          </a:solidFill>
          <a:latin typeface="+mn-lt"/>
          <a:ea typeface="+mn-ea"/>
          <a:cs typeface="+mn-cs"/>
        </a:defRPr>
      </a:lvl6pPr>
      <a:lvl7pPr marL="14416426" algn="l" defTabSz="4805475" rtl="0" eaLnBrk="1" latinLnBrk="0" hangingPunct="1">
        <a:defRPr sz="9460" kern="1200">
          <a:solidFill>
            <a:schemeClr val="tx1"/>
          </a:solidFill>
          <a:latin typeface="+mn-lt"/>
          <a:ea typeface="+mn-ea"/>
          <a:cs typeface="+mn-cs"/>
        </a:defRPr>
      </a:lvl7pPr>
      <a:lvl8pPr marL="16819163" algn="l" defTabSz="4805475" rtl="0" eaLnBrk="1" latinLnBrk="0" hangingPunct="1">
        <a:defRPr sz="9460" kern="1200">
          <a:solidFill>
            <a:schemeClr val="tx1"/>
          </a:solidFill>
          <a:latin typeface="+mn-lt"/>
          <a:ea typeface="+mn-ea"/>
          <a:cs typeface="+mn-cs"/>
        </a:defRPr>
      </a:lvl8pPr>
      <a:lvl9pPr marL="19221900" algn="l" defTabSz="4805475" rtl="0" eaLnBrk="1" latinLnBrk="0" hangingPunct="1">
        <a:defRPr sz="94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emf"/><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jpeg"/><Relationship Id="rId34" Type="http://schemas.openxmlformats.org/officeDocument/2006/relationships/image" Target="../media/image32.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13.jpe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jpeg"/><Relationship Id="rId31" Type="http://schemas.openxmlformats.org/officeDocument/2006/relationships/image" Target="../media/image29.png"/><Relationship Id="rId4" Type="http://schemas.openxmlformats.org/officeDocument/2006/relationships/image" Target="../media/image2.jp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2"/>
          <p:cNvSpPr txBox="1">
            <a:spLocks noChangeArrowheads="1"/>
          </p:cNvSpPr>
          <p:nvPr/>
        </p:nvSpPr>
        <p:spPr bwMode="auto">
          <a:xfrm>
            <a:off x="87934" y="18540611"/>
            <a:ext cx="30103536" cy="11646246"/>
          </a:xfrm>
          <a:prstGeom prst="rect">
            <a:avLst/>
          </a:prstGeom>
          <a:noFill/>
          <a:ln w="762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457200" tIns="228600" rIns="457200" bIns="228600" numCol="1" anchor="t" anchorCtr="0" compatLnSpc="1">
            <a:prstTxWarp prst="textNoShape">
              <a:avLst/>
            </a:prstTxWarp>
          </a:bodyPr>
          <a:lstStyle>
            <a:lvl1pPr algn="ctr" defTabSz="4805475" rtl="0" eaLnBrk="0" fontAlgn="base" hangingPunct="0">
              <a:spcBef>
                <a:spcPct val="0"/>
              </a:spcBef>
              <a:spcAft>
                <a:spcPct val="0"/>
              </a:spcAft>
              <a:defRPr sz="23124" kern="1200">
                <a:solidFill>
                  <a:schemeClr val="tx1"/>
                </a:solidFill>
                <a:latin typeface="+mj-lt"/>
                <a:ea typeface="+mj-ea"/>
                <a:cs typeface="+mj-cs"/>
              </a:defRPr>
            </a:lvl1pPr>
            <a:lvl2pPr algn="ctr" defTabSz="4805475" rtl="0" eaLnBrk="0" fontAlgn="base" hangingPunct="0">
              <a:spcBef>
                <a:spcPct val="0"/>
              </a:spcBef>
              <a:spcAft>
                <a:spcPct val="0"/>
              </a:spcAft>
              <a:defRPr sz="23124">
                <a:solidFill>
                  <a:schemeClr val="tx1"/>
                </a:solidFill>
                <a:latin typeface="Calibri" pitchFamily="34" charset="0"/>
              </a:defRPr>
            </a:lvl2pPr>
            <a:lvl3pPr algn="ctr" defTabSz="4805475" rtl="0" eaLnBrk="0" fontAlgn="base" hangingPunct="0">
              <a:spcBef>
                <a:spcPct val="0"/>
              </a:spcBef>
              <a:spcAft>
                <a:spcPct val="0"/>
              </a:spcAft>
              <a:defRPr sz="23124">
                <a:solidFill>
                  <a:schemeClr val="tx1"/>
                </a:solidFill>
                <a:latin typeface="Calibri" pitchFamily="34" charset="0"/>
              </a:defRPr>
            </a:lvl3pPr>
            <a:lvl4pPr algn="ctr" defTabSz="4805475" rtl="0" eaLnBrk="0" fontAlgn="base" hangingPunct="0">
              <a:spcBef>
                <a:spcPct val="0"/>
              </a:spcBef>
              <a:spcAft>
                <a:spcPct val="0"/>
              </a:spcAft>
              <a:defRPr sz="23124">
                <a:solidFill>
                  <a:schemeClr val="tx1"/>
                </a:solidFill>
                <a:latin typeface="Calibri" pitchFamily="34" charset="0"/>
              </a:defRPr>
            </a:lvl4pPr>
            <a:lvl5pPr algn="ctr" defTabSz="4805475" rtl="0" eaLnBrk="0" fontAlgn="base" hangingPunct="0">
              <a:spcBef>
                <a:spcPct val="0"/>
              </a:spcBef>
              <a:spcAft>
                <a:spcPct val="0"/>
              </a:spcAft>
              <a:defRPr sz="23124">
                <a:solidFill>
                  <a:schemeClr val="tx1"/>
                </a:solidFill>
                <a:latin typeface="Calibri" pitchFamily="34" charset="0"/>
              </a:defRPr>
            </a:lvl5pPr>
            <a:lvl6pPr marL="480547" algn="ctr" defTabSz="4805475" rtl="0" fontAlgn="base">
              <a:spcBef>
                <a:spcPct val="0"/>
              </a:spcBef>
              <a:spcAft>
                <a:spcPct val="0"/>
              </a:spcAft>
              <a:defRPr sz="23124">
                <a:solidFill>
                  <a:schemeClr val="tx1"/>
                </a:solidFill>
                <a:latin typeface="Calibri" pitchFamily="34" charset="0"/>
              </a:defRPr>
            </a:lvl6pPr>
            <a:lvl7pPr marL="961095" algn="ctr" defTabSz="4805475" rtl="0" fontAlgn="base">
              <a:spcBef>
                <a:spcPct val="0"/>
              </a:spcBef>
              <a:spcAft>
                <a:spcPct val="0"/>
              </a:spcAft>
              <a:defRPr sz="23124">
                <a:solidFill>
                  <a:schemeClr val="tx1"/>
                </a:solidFill>
                <a:latin typeface="Calibri" pitchFamily="34" charset="0"/>
              </a:defRPr>
            </a:lvl7pPr>
            <a:lvl8pPr marL="1441642" algn="ctr" defTabSz="4805475" rtl="0" fontAlgn="base">
              <a:spcBef>
                <a:spcPct val="0"/>
              </a:spcBef>
              <a:spcAft>
                <a:spcPct val="0"/>
              </a:spcAft>
              <a:defRPr sz="23124">
                <a:solidFill>
                  <a:schemeClr val="tx1"/>
                </a:solidFill>
                <a:latin typeface="Calibri" pitchFamily="34" charset="0"/>
              </a:defRPr>
            </a:lvl8pPr>
            <a:lvl9pPr marL="1922191" algn="ctr" defTabSz="4805475" rtl="0" fontAlgn="base">
              <a:spcBef>
                <a:spcPct val="0"/>
              </a:spcBef>
              <a:spcAft>
                <a:spcPct val="0"/>
              </a:spcAft>
              <a:defRPr sz="23124">
                <a:solidFill>
                  <a:schemeClr val="tx1"/>
                </a:solidFill>
                <a:latin typeface="Calibri" pitchFamily="34" charset="0"/>
              </a:defRPr>
            </a:lvl9pPr>
          </a:lstStyle>
          <a:p>
            <a:pPr algn="just" eaLnBrk="1" hangingPunct="1"/>
            <a:r>
              <a:rPr lang="en-US" altLang="en-US" sz="3000" b="1" dirty="0" smtClean="0">
                <a:latin typeface="Gill Sans MT" pitchFamily="34" charset="0"/>
              </a:rPr>
              <a:t>Results: </a:t>
            </a:r>
            <a:endParaRPr lang="en-US" altLang="en-US" sz="3000" kern="0" dirty="0" smtClean="0">
              <a:latin typeface="Gill Sans MT" pitchFamily="34" charset="0"/>
            </a:endParaRPr>
          </a:p>
          <a:p>
            <a:pPr algn="l" eaLnBrk="1" hangingPunct="1"/>
            <a:r>
              <a:rPr lang="en-US" altLang="en-US" sz="3000" kern="0" dirty="0" smtClean="0">
                <a:latin typeface="Gill Sans MT" pitchFamily="34" charset="0"/>
              </a:rPr>
              <a:t>Period covered: March 2017 – October 2017</a:t>
            </a: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48131" r="829" b="50000"/>
          <a:stretch/>
        </p:blipFill>
        <p:spPr>
          <a:xfrm>
            <a:off x="9737006" y="27810593"/>
            <a:ext cx="2263904" cy="221774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45993156"/>
              </p:ext>
            </p:extLst>
          </p:nvPr>
        </p:nvGraphicFramePr>
        <p:xfrm>
          <a:off x="87934" y="8368433"/>
          <a:ext cx="14761641" cy="10075822"/>
        </p:xfrm>
        <a:graphic>
          <a:graphicData uri="http://schemas.openxmlformats.org/drawingml/2006/table">
            <a:tbl>
              <a:tblPr/>
              <a:tblGrid>
                <a:gridCol w="3367647"/>
                <a:gridCol w="2354244"/>
                <a:gridCol w="2991077"/>
                <a:gridCol w="3024336"/>
                <a:gridCol w="3024337"/>
              </a:tblGrid>
              <a:tr h="601772">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Instrument</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a:solidFill>
                            <a:srgbClr val="000000"/>
                          </a:solidFill>
                          <a:effectLst/>
                          <a:latin typeface="Gill Sans MT" panose="020B0502020104020203" pitchFamily="34" charset="0"/>
                        </a:rPr>
                        <a:t>Institute</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a:solidFill>
                            <a:srgbClr val="000000"/>
                          </a:solidFill>
                          <a:effectLst/>
                          <a:latin typeface="Gill Sans MT" panose="020B0502020104020203" pitchFamily="34" charset="0"/>
                        </a:rPr>
                        <a:t>Spectral range</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a:solidFill>
                            <a:srgbClr val="000000"/>
                          </a:solidFill>
                          <a:effectLst/>
                          <a:latin typeface="Gill Sans MT" panose="020B0502020104020203" pitchFamily="34" charset="0"/>
                        </a:rPr>
                        <a:t>Resolution</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a:solidFill>
                            <a:srgbClr val="000000"/>
                          </a:solidFill>
                          <a:effectLst/>
                          <a:latin typeface="Gill Sans MT" panose="020B0502020104020203" pitchFamily="34" charset="0"/>
                        </a:rPr>
                        <a:t>Main GHGs</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3770">
                <a:tc>
                  <a:txBody>
                    <a:bodyPr/>
                    <a:lstStyle/>
                    <a:p>
                      <a:pPr marR="0" indent="0" algn="ctr" rtl="0">
                        <a:lnSpc>
                          <a:spcPct val="119000"/>
                        </a:lnSpc>
                        <a:spcBef>
                          <a:spcPts val="0"/>
                        </a:spcBef>
                        <a:spcAft>
                          <a:spcPts val="600"/>
                        </a:spcAft>
                      </a:pPr>
                      <a:r>
                        <a:rPr lang="nb-NO" sz="2800" b="1" kern="1400">
                          <a:solidFill>
                            <a:srgbClr val="000000"/>
                          </a:solidFill>
                          <a:effectLst/>
                          <a:latin typeface="Gill Sans MT" panose="020B0502020104020203" pitchFamily="34" charset="0"/>
                        </a:rPr>
                        <a:t>Bruker IFS 125HR</a:t>
                      </a:r>
                      <a:r>
                        <a:rPr lang="nb-NO" sz="2800" kern="1400">
                          <a:solidFill>
                            <a:srgbClr val="000000"/>
                          </a:solidFill>
                          <a:effectLst/>
                          <a:latin typeface="Gill Sans MT" panose="020B0502020104020203" pitchFamily="34" charset="0"/>
                        </a:rPr>
                        <a:t/>
                      </a:r>
                      <a:br>
                        <a:rPr lang="nb-NO" sz="2800" kern="1400">
                          <a:solidFill>
                            <a:srgbClr val="000000"/>
                          </a:solidFill>
                          <a:effectLst/>
                          <a:latin typeface="Gill Sans MT" panose="020B0502020104020203" pitchFamily="34" charset="0"/>
                        </a:rPr>
                      </a:br>
                      <a:r>
                        <a:rPr lang="nb-NO" sz="2800" kern="1400">
                          <a:solidFill>
                            <a:srgbClr val="000000"/>
                          </a:solidFill>
                          <a:effectLst/>
                          <a:latin typeface="Gill Sans MT" panose="020B0502020104020203" pitchFamily="34" charset="0"/>
                        </a:rPr>
                        <a:t>Fig. 1b-right</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a:solidFill>
                            <a:srgbClr val="000000"/>
                          </a:solidFill>
                          <a:effectLst/>
                          <a:latin typeface="Gill Sans MT" panose="020B0502020104020203" pitchFamily="34" charset="0"/>
                        </a:rPr>
                        <a:t>FMI</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a:solidFill>
                            <a:srgbClr val="000000"/>
                          </a:solidFill>
                          <a:effectLst/>
                          <a:latin typeface="Gill Sans MT" panose="020B0502020104020203" pitchFamily="34" charset="0"/>
                        </a:rPr>
                        <a:t>1800 — 15000 cm</a:t>
                      </a:r>
                      <a:r>
                        <a:rPr lang="nl-BE" sz="2800" kern="1400" baseline="30000">
                          <a:solidFill>
                            <a:srgbClr val="000000"/>
                          </a:solidFill>
                          <a:effectLst/>
                          <a:latin typeface="Gill Sans MT" panose="020B0502020104020203" pitchFamily="34" charset="0"/>
                        </a:rPr>
                        <a:t>-1</a:t>
                      </a:r>
                      <a:endParaRPr lang="nl-BE" sz="2800" kern="140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0.004 cm</a:t>
                      </a:r>
                      <a:r>
                        <a:rPr lang="nl-BE" sz="2800" kern="1400" baseline="30000" dirty="0">
                          <a:solidFill>
                            <a:srgbClr val="000000"/>
                          </a:solidFill>
                          <a:effectLst/>
                          <a:latin typeface="Gill Sans MT" panose="020B0502020104020203" pitchFamily="34" charset="0"/>
                        </a:rPr>
                        <a:t>-1</a:t>
                      </a:r>
                      <a:endParaRPr lang="nl-BE" sz="2800" kern="1400" dirty="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pt-BR" sz="2800" kern="1400" dirty="0">
                          <a:solidFill>
                            <a:srgbClr val="000000"/>
                          </a:solidFill>
                          <a:effectLst/>
                          <a:latin typeface="Gill Sans MT" panose="020B0502020104020203" pitchFamily="34" charset="0"/>
                        </a:rPr>
                        <a:t>XCO</a:t>
                      </a:r>
                      <a:r>
                        <a:rPr lang="pt-BR" sz="2800" kern="1400" baseline="-25000" dirty="0">
                          <a:solidFill>
                            <a:srgbClr val="000000"/>
                          </a:solidFill>
                          <a:effectLst/>
                          <a:latin typeface="Gill Sans MT" panose="020B0502020104020203" pitchFamily="34" charset="0"/>
                        </a:rPr>
                        <a:t>2</a:t>
                      </a:r>
                      <a:r>
                        <a:rPr lang="pt-BR" sz="2800" kern="1400" dirty="0">
                          <a:solidFill>
                            <a:srgbClr val="000000"/>
                          </a:solidFill>
                          <a:effectLst/>
                          <a:latin typeface="Gill Sans MT" panose="020B0502020104020203" pitchFamily="34" charset="0"/>
                        </a:rPr>
                        <a:t>, XCH</a:t>
                      </a:r>
                      <a:r>
                        <a:rPr lang="pt-BR" sz="2800" kern="1400" baseline="-25000" dirty="0">
                          <a:solidFill>
                            <a:srgbClr val="000000"/>
                          </a:solidFill>
                          <a:effectLst/>
                          <a:latin typeface="Gill Sans MT" panose="020B0502020104020203" pitchFamily="34" charset="0"/>
                        </a:rPr>
                        <a:t>4</a:t>
                      </a:r>
                      <a:r>
                        <a:rPr lang="pt-BR" sz="2800" kern="1400" dirty="0">
                          <a:solidFill>
                            <a:srgbClr val="000000"/>
                          </a:solidFill>
                          <a:effectLst/>
                          <a:latin typeface="Gill Sans MT" panose="020B0502020104020203" pitchFamily="34" charset="0"/>
                        </a:rPr>
                        <a:t>, XCO</a:t>
                      </a:r>
                      <a:br>
                        <a:rPr lang="pt-BR" sz="2800" kern="1400" dirty="0">
                          <a:solidFill>
                            <a:srgbClr val="000000"/>
                          </a:solidFill>
                          <a:effectLst/>
                          <a:latin typeface="Gill Sans MT" panose="020B0502020104020203" pitchFamily="34" charset="0"/>
                        </a:rPr>
                      </a:br>
                      <a:r>
                        <a:rPr lang="pt-BR" sz="2800" kern="1400" dirty="0">
                          <a:solidFill>
                            <a:srgbClr val="000000"/>
                          </a:solidFill>
                          <a:effectLst/>
                          <a:latin typeface="Gill Sans MT" panose="020B0502020104020203" pitchFamily="34" charset="0"/>
                        </a:rPr>
                        <a:t>@ 0.02 cm</a:t>
                      </a:r>
                      <a:r>
                        <a:rPr lang="pt-BR" sz="2800" kern="1400" baseline="30000" dirty="0">
                          <a:solidFill>
                            <a:srgbClr val="000000"/>
                          </a:solidFill>
                          <a:effectLst/>
                          <a:latin typeface="Gill Sans MT" panose="020B0502020104020203" pitchFamily="34" charset="0"/>
                        </a:rPr>
                        <a:t>-1</a:t>
                      </a:r>
                      <a:endParaRPr lang="pt-BR" sz="2800" kern="1400" dirty="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7770">
                <a:tc>
                  <a:txBody>
                    <a:bodyPr/>
                    <a:lstStyle/>
                    <a:p>
                      <a:pPr marR="0" indent="0" algn="ctr" rtl="0">
                        <a:lnSpc>
                          <a:spcPct val="119000"/>
                        </a:lnSpc>
                        <a:spcBef>
                          <a:spcPts val="0"/>
                        </a:spcBef>
                        <a:spcAft>
                          <a:spcPts val="600"/>
                        </a:spcAft>
                      </a:pPr>
                      <a:r>
                        <a:rPr lang="nb-NO" sz="2800" b="1" kern="1400">
                          <a:solidFill>
                            <a:srgbClr val="000000"/>
                          </a:solidFill>
                          <a:effectLst/>
                          <a:latin typeface="Gill Sans MT" panose="020B0502020104020203" pitchFamily="34" charset="0"/>
                        </a:rPr>
                        <a:t>Bruker Vertex 70</a:t>
                      </a:r>
                      <a:r>
                        <a:rPr lang="nb-NO" sz="2800" kern="1400">
                          <a:solidFill>
                            <a:srgbClr val="000000"/>
                          </a:solidFill>
                          <a:effectLst/>
                          <a:latin typeface="Gill Sans MT" panose="020B0502020104020203" pitchFamily="34" charset="0"/>
                        </a:rPr>
                        <a:t/>
                      </a:r>
                      <a:br>
                        <a:rPr lang="nb-NO" sz="2800" kern="1400">
                          <a:solidFill>
                            <a:srgbClr val="000000"/>
                          </a:solidFill>
                          <a:effectLst/>
                          <a:latin typeface="Gill Sans MT" panose="020B0502020104020203" pitchFamily="34" charset="0"/>
                        </a:rPr>
                      </a:br>
                      <a:r>
                        <a:rPr lang="nb-NO" sz="2800" kern="1400">
                          <a:solidFill>
                            <a:srgbClr val="000000"/>
                          </a:solidFill>
                          <a:effectLst/>
                          <a:latin typeface="Gill Sans MT" panose="020B0502020104020203" pitchFamily="34" charset="0"/>
                        </a:rPr>
                        <a:t>Fig. 1c-left</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a:solidFill>
                            <a:srgbClr val="000000"/>
                          </a:solidFill>
                          <a:effectLst/>
                          <a:latin typeface="Gill Sans MT" panose="020B0502020104020203" pitchFamily="34" charset="0"/>
                        </a:rPr>
                        <a:t>Uni Bremen </a:t>
                      </a:r>
                      <a:br>
                        <a:rPr lang="nl-BE" sz="2800" kern="1400">
                          <a:solidFill>
                            <a:srgbClr val="000000"/>
                          </a:solidFill>
                          <a:effectLst/>
                          <a:latin typeface="Gill Sans MT" panose="020B0502020104020203" pitchFamily="34" charset="0"/>
                        </a:rPr>
                      </a:br>
                      <a:r>
                        <a:rPr lang="nl-BE" sz="2800" kern="1400">
                          <a:solidFill>
                            <a:srgbClr val="000000"/>
                          </a:solidFill>
                          <a:effectLst/>
                          <a:latin typeface="Gill Sans MT" panose="020B0502020104020203" pitchFamily="34" charset="0"/>
                        </a:rPr>
                        <a:t>BIRA</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a:solidFill>
                            <a:srgbClr val="000000"/>
                          </a:solidFill>
                          <a:effectLst/>
                          <a:latin typeface="Gill Sans MT" panose="020B0502020104020203" pitchFamily="34" charset="0"/>
                        </a:rPr>
                        <a:t>2500 — 15000 cm</a:t>
                      </a:r>
                      <a:r>
                        <a:rPr lang="nl-BE" sz="2800" kern="1400" baseline="30000">
                          <a:solidFill>
                            <a:srgbClr val="000000"/>
                          </a:solidFill>
                          <a:effectLst/>
                          <a:latin typeface="Gill Sans MT" panose="020B0502020104020203" pitchFamily="34" charset="0"/>
                        </a:rPr>
                        <a:t>-1</a:t>
                      </a:r>
                      <a:endParaRPr lang="nl-BE" sz="2800" kern="140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0.16 cm</a:t>
                      </a:r>
                      <a:r>
                        <a:rPr lang="nl-BE" sz="2800" kern="1400" baseline="30000" dirty="0">
                          <a:solidFill>
                            <a:srgbClr val="000000"/>
                          </a:solidFill>
                          <a:effectLst/>
                          <a:latin typeface="Gill Sans MT" panose="020B0502020104020203" pitchFamily="34" charset="0"/>
                        </a:rPr>
                        <a:t>-1</a:t>
                      </a:r>
                      <a:endParaRPr lang="nl-BE" sz="2800" kern="1400" dirty="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XCO</a:t>
                      </a:r>
                      <a:r>
                        <a:rPr lang="nl-BE" sz="2800" kern="1400" baseline="-25000" dirty="0">
                          <a:solidFill>
                            <a:srgbClr val="000000"/>
                          </a:solidFill>
                          <a:effectLst/>
                          <a:latin typeface="Gill Sans MT" panose="020B0502020104020203" pitchFamily="34" charset="0"/>
                        </a:rPr>
                        <a:t>2</a:t>
                      </a:r>
                      <a:r>
                        <a:rPr lang="nl-BE" sz="2800" kern="1400" dirty="0">
                          <a:solidFill>
                            <a:srgbClr val="000000"/>
                          </a:solidFill>
                          <a:effectLst/>
                          <a:latin typeface="Gill Sans MT" panose="020B0502020104020203" pitchFamily="34" charset="0"/>
                        </a:rPr>
                        <a:t>, XCH</a:t>
                      </a:r>
                      <a:r>
                        <a:rPr lang="nl-BE" sz="2800" kern="1400" baseline="-25000" dirty="0">
                          <a:solidFill>
                            <a:srgbClr val="000000"/>
                          </a:solidFill>
                          <a:effectLst/>
                          <a:latin typeface="Gill Sans MT" panose="020B0502020104020203" pitchFamily="34" charset="0"/>
                        </a:rPr>
                        <a:t>4</a:t>
                      </a:r>
                      <a:r>
                        <a:rPr lang="nl-BE" sz="2800" kern="1400" dirty="0">
                          <a:solidFill>
                            <a:srgbClr val="000000"/>
                          </a:solidFill>
                          <a:effectLst/>
                          <a:latin typeface="Gill Sans MT" panose="020B0502020104020203" pitchFamily="34" charset="0"/>
                        </a:rPr>
                        <a:t>, XCO</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5204">
                <a:tc>
                  <a:txBody>
                    <a:bodyPr/>
                    <a:lstStyle/>
                    <a:p>
                      <a:pPr marR="0" indent="0" algn="ctr" rtl="0">
                        <a:lnSpc>
                          <a:spcPct val="119000"/>
                        </a:lnSpc>
                        <a:spcBef>
                          <a:spcPts val="0"/>
                        </a:spcBef>
                        <a:spcAft>
                          <a:spcPts val="600"/>
                        </a:spcAft>
                      </a:pPr>
                      <a:r>
                        <a:rPr lang="nl-BE" sz="2800" b="1" kern="1400">
                          <a:solidFill>
                            <a:srgbClr val="000000"/>
                          </a:solidFill>
                          <a:effectLst/>
                          <a:latin typeface="Gill Sans MT" panose="020B0502020104020203" pitchFamily="34" charset="0"/>
                        </a:rPr>
                        <a:t>Bruker EM27/SUN</a:t>
                      </a:r>
                      <a:r>
                        <a:rPr lang="nl-BE" sz="2800" kern="1400">
                          <a:solidFill>
                            <a:srgbClr val="000000"/>
                          </a:solidFill>
                          <a:effectLst/>
                          <a:latin typeface="Gill Sans MT" panose="020B0502020104020203" pitchFamily="34" charset="0"/>
                        </a:rPr>
                        <a:t/>
                      </a:r>
                      <a:br>
                        <a:rPr lang="nl-BE" sz="2800" kern="1400">
                          <a:solidFill>
                            <a:srgbClr val="000000"/>
                          </a:solidFill>
                          <a:effectLst/>
                          <a:latin typeface="Gill Sans MT" panose="020B0502020104020203" pitchFamily="34" charset="0"/>
                        </a:rPr>
                      </a:br>
                      <a:r>
                        <a:rPr lang="nl-BE" sz="2800" kern="1400">
                          <a:solidFill>
                            <a:srgbClr val="000000"/>
                          </a:solidFill>
                          <a:effectLst/>
                          <a:latin typeface="Gill Sans MT" panose="020B0502020104020203" pitchFamily="34" charset="0"/>
                        </a:rPr>
                        <a:t>Fig. 1b-left</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a:solidFill>
                            <a:srgbClr val="000000"/>
                          </a:solidFill>
                          <a:effectLst/>
                          <a:latin typeface="Gill Sans MT" panose="020B0502020104020203" pitchFamily="34" charset="0"/>
                        </a:rPr>
                        <a:t>KIT</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4000 — 9000 cm</a:t>
                      </a:r>
                      <a:r>
                        <a:rPr lang="nl-BE" sz="2800" kern="1400" baseline="30000" dirty="0">
                          <a:solidFill>
                            <a:srgbClr val="000000"/>
                          </a:solidFill>
                          <a:effectLst/>
                          <a:latin typeface="Gill Sans MT" panose="020B0502020104020203" pitchFamily="34" charset="0"/>
                        </a:rPr>
                        <a:t>-1</a:t>
                      </a:r>
                      <a:endParaRPr lang="nl-BE" sz="2800" kern="1400" dirty="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0.5 cm</a:t>
                      </a:r>
                      <a:r>
                        <a:rPr lang="nl-BE" sz="2800" kern="1400" baseline="30000" dirty="0">
                          <a:solidFill>
                            <a:srgbClr val="000000"/>
                          </a:solidFill>
                          <a:effectLst/>
                          <a:latin typeface="Gill Sans MT" panose="020B0502020104020203" pitchFamily="34" charset="0"/>
                        </a:rPr>
                        <a:t>-1</a:t>
                      </a:r>
                      <a:endParaRPr lang="nl-BE" sz="2800" kern="1400" dirty="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XCO</a:t>
                      </a:r>
                      <a:r>
                        <a:rPr lang="nl-BE" sz="2800" kern="1400" baseline="-25000" dirty="0">
                          <a:solidFill>
                            <a:srgbClr val="000000"/>
                          </a:solidFill>
                          <a:effectLst/>
                          <a:latin typeface="Gill Sans MT" panose="020B0502020104020203" pitchFamily="34" charset="0"/>
                        </a:rPr>
                        <a:t>2</a:t>
                      </a:r>
                      <a:r>
                        <a:rPr lang="nl-BE" sz="2800" kern="1400" dirty="0">
                          <a:solidFill>
                            <a:srgbClr val="000000"/>
                          </a:solidFill>
                          <a:effectLst/>
                          <a:latin typeface="Gill Sans MT" panose="020B0502020104020203" pitchFamily="34" charset="0"/>
                        </a:rPr>
                        <a:t>, XCH</a:t>
                      </a:r>
                      <a:r>
                        <a:rPr lang="nl-BE" sz="2800" kern="1400" baseline="-25000" dirty="0">
                          <a:solidFill>
                            <a:srgbClr val="000000"/>
                          </a:solidFill>
                          <a:effectLst/>
                          <a:latin typeface="Gill Sans MT" panose="020B0502020104020203" pitchFamily="34" charset="0"/>
                        </a:rPr>
                        <a:t>4</a:t>
                      </a:r>
                      <a:r>
                        <a:rPr lang="nl-BE" sz="2800" kern="1400" dirty="0">
                          <a:solidFill>
                            <a:srgbClr val="000000"/>
                          </a:solidFill>
                          <a:effectLst/>
                          <a:latin typeface="Gill Sans MT" panose="020B0502020104020203" pitchFamily="34" charset="0"/>
                        </a:rPr>
                        <a:t>, XCO</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7770">
                <a:tc>
                  <a:txBody>
                    <a:bodyPr/>
                    <a:lstStyle/>
                    <a:p>
                      <a:pPr marR="0" indent="0" algn="ctr" rtl="0">
                        <a:lnSpc>
                          <a:spcPct val="119000"/>
                        </a:lnSpc>
                        <a:spcBef>
                          <a:spcPts val="0"/>
                        </a:spcBef>
                        <a:spcAft>
                          <a:spcPts val="600"/>
                        </a:spcAft>
                      </a:pPr>
                      <a:r>
                        <a:rPr lang="nl-BE" sz="2800" b="1" kern="1400">
                          <a:solidFill>
                            <a:srgbClr val="000000"/>
                          </a:solidFill>
                          <a:effectLst/>
                          <a:latin typeface="Gill Sans MT" panose="020B0502020104020203" pitchFamily="34" charset="0"/>
                        </a:rPr>
                        <a:t>Bruker IR Cube</a:t>
                      </a:r>
                      <a:r>
                        <a:rPr lang="nl-BE" sz="2800" kern="1400">
                          <a:solidFill>
                            <a:srgbClr val="000000"/>
                          </a:solidFill>
                          <a:effectLst/>
                          <a:latin typeface="Gill Sans MT" panose="020B0502020104020203" pitchFamily="34" charset="0"/>
                        </a:rPr>
                        <a:t/>
                      </a:r>
                      <a:br>
                        <a:rPr lang="nl-BE" sz="2800" kern="1400">
                          <a:solidFill>
                            <a:srgbClr val="000000"/>
                          </a:solidFill>
                          <a:effectLst/>
                          <a:latin typeface="Gill Sans MT" panose="020B0502020104020203" pitchFamily="34" charset="0"/>
                        </a:rPr>
                      </a:br>
                      <a:r>
                        <a:rPr lang="nl-BE" sz="2800" kern="1400">
                          <a:solidFill>
                            <a:srgbClr val="000000"/>
                          </a:solidFill>
                          <a:effectLst/>
                          <a:latin typeface="Gill Sans MT" panose="020B0502020104020203" pitchFamily="34" charset="0"/>
                        </a:rPr>
                        <a:t>Fig. 1d</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Uni Wollongong</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a:solidFill>
                            <a:srgbClr val="000000"/>
                          </a:solidFill>
                          <a:effectLst/>
                          <a:latin typeface="Gill Sans MT" panose="020B0502020104020203" pitchFamily="34" charset="0"/>
                        </a:rPr>
                        <a:t>4500—15000 cm</a:t>
                      </a:r>
                      <a:r>
                        <a:rPr lang="nl-BE" sz="2800" kern="1400" baseline="30000">
                          <a:solidFill>
                            <a:srgbClr val="000000"/>
                          </a:solidFill>
                          <a:effectLst/>
                          <a:latin typeface="Gill Sans MT" panose="020B0502020104020203" pitchFamily="34" charset="0"/>
                        </a:rPr>
                        <a:t>-1</a:t>
                      </a:r>
                      <a:endParaRPr lang="nl-BE" sz="2800" kern="140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a:solidFill>
                            <a:srgbClr val="000000"/>
                          </a:solidFill>
                          <a:effectLst/>
                          <a:latin typeface="Gill Sans MT" panose="020B0502020104020203" pitchFamily="34" charset="0"/>
                        </a:rPr>
                        <a:t>0.5 cm</a:t>
                      </a:r>
                      <a:r>
                        <a:rPr lang="nl-BE" sz="2800" kern="1400" baseline="30000">
                          <a:solidFill>
                            <a:srgbClr val="000000"/>
                          </a:solidFill>
                          <a:effectLst/>
                          <a:latin typeface="Gill Sans MT" panose="020B0502020104020203" pitchFamily="34" charset="0"/>
                        </a:rPr>
                        <a:t>-1</a:t>
                      </a:r>
                      <a:endParaRPr lang="nl-BE" sz="2800" kern="140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XCO</a:t>
                      </a:r>
                      <a:r>
                        <a:rPr lang="nl-BE" sz="2800" kern="1400" baseline="-25000" dirty="0">
                          <a:solidFill>
                            <a:srgbClr val="000000"/>
                          </a:solidFill>
                          <a:effectLst/>
                          <a:latin typeface="Gill Sans MT" panose="020B0502020104020203" pitchFamily="34" charset="0"/>
                        </a:rPr>
                        <a:t>2</a:t>
                      </a:r>
                      <a:r>
                        <a:rPr lang="nl-BE" sz="2800" kern="1400" dirty="0">
                          <a:solidFill>
                            <a:srgbClr val="000000"/>
                          </a:solidFill>
                          <a:effectLst/>
                          <a:latin typeface="Gill Sans MT" panose="020B0502020104020203" pitchFamily="34" charset="0"/>
                        </a:rPr>
                        <a:t>, XCH</a:t>
                      </a:r>
                      <a:r>
                        <a:rPr lang="nl-BE" sz="2800" kern="1400" baseline="-25000" dirty="0">
                          <a:solidFill>
                            <a:srgbClr val="000000"/>
                          </a:solidFill>
                          <a:effectLst/>
                          <a:latin typeface="Gill Sans MT" panose="020B0502020104020203" pitchFamily="34" charset="0"/>
                        </a:rPr>
                        <a:t>4</a:t>
                      </a:r>
                      <a:endParaRPr lang="nl-BE" sz="2800" kern="1400" dirty="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9768">
                <a:tc>
                  <a:txBody>
                    <a:bodyPr/>
                    <a:lstStyle/>
                    <a:p>
                      <a:pPr marR="0" indent="0" algn="ctr" rtl="0">
                        <a:lnSpc>
                          <a:spcPct val="119000"/>
                        </a:lnSpc>
                        <a:spcBef>
                          <a:spcPts val="0"/>
                        </a:spcBef>
                        <a:spcAft>
                          <a:spcPts val="600"/>
                        </a:spcAft>
                      </a:pPr>
                      <a:r>
                        <a:rPr lang="nl-BE" sz="2800" b="1" kern="1400" dirty="0">
                          <a:solidFill>
                            <a:srgbClr val="000000"/>
                          </a:solidFill>
                          <a:effectLst/>
                          <a:latin typeface="Gill Sans MT" panose="020B0502020104020203" pitchFamily="34" charset="0"/>
                        </a:rPr>
                        <a:t>LHR (Laser Heterodyne </a:t>
                      </a:r>
                      <a:r>
                        <a:rPr lang="nl-BE" sz="2800" b="1" kern="1400" dirty="0" smtClean="0">
                          <a:solidFill>
                            <a:srgbClr val="000000"/>
                          </a:solidFill>
                          <a:effectLst/>
                          <a:latin typeface="Gill Sans MT" panose="020B0502020104020203" pitchFamily="34" charset="0"/>
                        </a:rPr>
                        <a:t>Radiometer</a:t>
                      </a:r>
                      <a:r>
                        <a:rPr lang="nl-BE" sz="2800" b="1" kern="1400" dirty="0">
                          <a:solidFill>
                            <a:srgbClr val="000000"/>
                          </a:solidFill>
                          <a:effectLst/>
                          <a:latin typeface="Gill Sans MT" panose="020B0502020104020203" pitchFamily="34" charset="0"/>
                        </a:rPr>
                        <a:t>)</a:t>
                      </a:r>
                      <a:r>
                        <a:rPr lang="nl-BE" sz="2800" kern="1400" dirty="0">
                          <a:solidFill>
                            <a:srgbClr val="000000"/>
                          </a:solidFill>
                          <a:effectLst/>
                          <a:latin typeface="Gill Sans MT" panose="020B0502020104020203" pitchFamily="34" charset="0"/>
                        </a:rPr>
                        <a:t/>
                      </a:r>
                      <a:br>
                        <a:rPr lang="nl-BE" sz="2800" kern="1400" dirty="0">
                          <a:solidFill>
                            <a:srgbClr val="000000"/>
                          </a:solidFill>
                          <a:effectLst/>
                          <a:latin typeface="Gill Sans MT" panose="020B0502020104020203" pitchFamily="34" charset="0"/>
                        </a:rPr>
                      </a:br>
                      <a:r>
                        <a:rPr lang="nl-BE" sz="2800" kern="1400" dirty="0">
                          <a:solidFill>
                            <a:srgbClr val="000000"/>
                          </a:solidFill>
                          <a:effectLst/>
                          <a:latin typeface="Gill Sans MT" panose="020B0502020104020203" pitchFamily="34" charset="0"/>
                        </a:rPr>
                        <a:t>Fig. 1c-right</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RAL</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954—960 cm</a:t>
                      </a:r>
                      <a:r>
                        <a:rPr lang="nl-BE" sz="2800" kern="1400" baseline="30000" dirty="0">
                          <a:solidFill>
                            <a:srgbClr val="000000"/>
                          </a:solidFill>
                          <a:effectLst/>
                          <a:latin typeface="Gill Sans MT" panose="020B0502020104020203" pitchFamily="34" charset="0"/>
                        </a:rPr>
                        <a:t>-1</a:t>
                      </a:r>
                      <a:endParaRPr lang="nl-BE" sz="2800" kern="1400" dirty="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0.002 and 0.02 cm</a:t>
                      </a:r>
                      <a:r>
                        <a:rPr lang="nl-BE" sz="2800" kern="1400" baseline="30000" dirty="0">
                          <a:solidFill>
                            <a:srgbClr val="000000"/>
                          </a:solidFill>
                          <a:effectLst/>
                          <a:latin typeface="Gill Sans MT" panose="020B0502020104020203" pitchFamily="34" charset="0"/>
                        </a:rPr>
                        <a:t>-1</a:t>
                      </a:r>
                      <a:endParaRPr lang="nl-BE" sz="2800" kern="1400" dirty="0">
                        <a:solidFill>
                          <a:srgbClr val="000000"/>
                        </a:solidFill>
                        <a:effectLst/>
                        <a:latin typeface="Gill Sans MT" panose="020B0502020104020203" pitchFamily="34"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CO</a:t>
                      </a:r>
                      <a:r>
                        <a:rPr lang="nl-BE" sz="2800" kern="1400" baseline="-25000" dirty="0">
                          <a:solidFill>
                            <a:srgbClr val="000000"/>
                          </a:solidFill>
                          <a:effectLst/>
                          <a:latin typeface="Gill Sans MT" panose="020B0502020104020203" pitchFamily="34" charset="0"/>
                        </a:rPr>
                        <a:t>2</a:t>
                      </a:r>
                      <a:r>
                        <a:rPr lang="nl-BE" sz="2800" kern="1400" dirty="0">
                          <a:solidFill>
                            <a:srgbClr val="000000"/>
                          </a:solidFill>
                          <a:effectLst/>
                          <a:latin typeface="Gill Sans MT" panose="020B0502020104020203" pitchFamily="34" charset="0"/>
                        </a:rPr>
                        <a:t>, H</a:t>
                      </a:r>
                      <a:r>
                        <a:rPr lang="nl-BE" sz="2800" kern="1400" baseline="-25000" dirty="0">
                          <a:solidFill>
                            <a:srgbClr val="000000"/>
                          </a:solidFill>
                          <a:effectLst/>
                          <a:latin typeface="Gill Sans MT" panose="020B0502020104020203" pitchFamily="34" charset="0"/>
                        </a:rPr>
                        <a:t>2</a:t>
                      </a:r>
                      <a:r>
                        <a:rPr lang="nl-BE" sz="2800" kern="1400" dirty="0">
                          <a:solidFill>
                            <a:srgbClr val="000000"/>
                          </a:solidFill>
                          <a:effectLst/>
                          <a:latin typeface="Gill Sans MT" panose="020B0502020104020203" pitchFamily="34" charset="0"/>
                        </a:rPr>
                        <a:t>O</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9768">
                <a:tc>
                  <a:txBody>
                    <a:bodyPr/>
                    <a:lstStyle/>
                    <a:p>
                      <a:pPr marR="0" indent="0" algn="ctr" rtl="0">
                        <a:lnSpc>
                          <a:spcPct val="119000"/>
                        </a:lnSpc>
                        <a:spcBef>
                          <a:spcPts val="0"/>
                        </a:spcBef>
                        <a:spcAft>
                          <a:spcPts val="600"/>
                        </a:spcAft>
                      </a:pPr>
                      <a:r>
                        <a:rPr lang="nl-BE" sz="2800" b="1" kern="1400" dirty="0">
                          <a:solidFill>
                            <a:srgbClr val="000000"/>
                          </a:solidFill>
                          <a:effectLst/>
                          <a:latin typeface="Gill Sans MT" panose="020B0502020104020203" pitchFamily="34" charset="0"/>
                        </a:rPr>
                        <a:t>AirCore</a:t>
                      </a:r>
                      <a:r>
                        <a:rPr lang="nl-BE" sz="2800" kern="1400" dirty="0">
                          <a:solidFill>
                            <a:srgbClr val="000000"/>
                          </a:solidFill>
                          <a:effectLst/>
                          <a:latin typeface="Gill Sans MT" panose="020B0502020104020203" pitchFamily="34" charset="0"/>
                        </a:rPr>
                        <a:t/>
                      </a:r>
                      <a:br>
                        <a:rPr lang="nl-BE" sz="2800" kern="1400" dirty="0">
                          <a:solidFill>
                            <a:srgbClr val="000000"/>
                          </a:solidFill>
                          <a:effectLst/>
                          <a:latin typeface="Gill Sans MT" panose="020B0502020104020203" pitchFamily="34" charset="0"/>
                        </a:rPr>
                      </a:br>
                      <a:r>
                        <a:rPr lang="nl-BE" sz="2800" kern="1400" dirty="0">
                          <a:solidFill>
                            <a:srgbClr val="000000"/>
                          </a:solidFill>
                          <a:effectLst/>
                          <a:latin typeface="Gill Sans MT" panose="020B0502020104020203" pitchFamily="34" charset="0"/>
                        </a:rPr>
                        <a:t>Fig. 1g</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Uni Groningen</a:t>
                      </a:r>
                      <a:br>
                        <a:rPr lang="nl-BE" sz="2800" kern="1400" dirty="0">
                          <a:solidFill>
                            <a:srgbClr val="000000"/>
                          </a:solidFill>
                          <a:effectLst/>
                          <a:latin typeface="Gill Sans MT" panose="020B0502020104020203" pitchFamily="34" charset="0"/>
                        </a:rPr>
                      </a:br>
                      <a:r>
                        <a:rPr lang="nl-BE" sz="2800" kern="1400" dirty="0">
                          <a:solidFill>
                            <a:srgbClr val="000000"/>
                          </a:solidFill>
                          <a:effectLst/>
                          <a:latin typeface="Gill Sans MT" panose="020B0502020104020203" pitchFamily="34" charset="0"/>
                        </a:rPr>
                        <a:t>FMI</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2800" kern="1400" dirty="0">
                          <a:solidFill>
                            <a:srgbClr val="000000"/>
                          </a:solidFill>
                          <a:effectLst/>
                          <a:latin typeface="Gill Sans MT" panose="020B0502020104020203" pitchFamily="34" charset="0"/>
                        </a:rPr>
                        <a:t>In-situ sampling</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sv-SE" sz="2800" kern="1400" dirty="0">
                          <a:solidFill>
                            <a:srgbClr val="000000"/>
                          </a:solidFill>
                          <a:effectLst/>
                          <a:latin typeface="Gill Sans MT" panose="020B0502020104020203" pitchFamily="34" charset="0"/>
                        </a:rPr>
                        <a:t>13.4 mbar</a:t>
                      </a:r>
                      <a:br>
                        <a:rPr lang="sv-SE" sz="2800" kern="1400" dirty="0">
                          <a:solidFill>
                            <a:srgbClr val="000000"/>
                          </a:solidFill>
                          <a:effectLst/>
                          <a:latin typeface="Gill Sans MT" panose="020B0502020104020203" pitchFamily="34" charset="0"/>
                        </a:rPr>
                      </a:br>
                      <a:r>
                        <a:rPr lang="sv-SE" sz="2800" kern="1400" dirty="0">
                          <a:solidFill>
                            <a:srgbClr val="000000"/>
                          </a:solidFill>
                          <a:effectLst/>
                          <a:latin typeface="Gill Sans MT" panose="020B0502020104020203" pitchFamily="34" charset="0"/>
                        </a:rPr>
                        <a:t>(Amb.P. &gt; 232 mbar</a:t>
                      </a:r>
                      <a:r>
                        <a:rPr lang="sv-SE" sz="2800" kern="1400" dirty="0" smtClean="0">
                          <a:solidFill>
                            <a:srgbClr val="000000"/>
                          </a:solidFill>
                          <a:effectLst/>
                          <a:latin typeface="Gill Sans MT" panose="020B0502020104020203" pitchFamily="34" charset="0"/>
                        </a:rPr>
                        <a:t>) 3.9 </a:t>
                      </a:r>
                      <a:r>
                        <a:rPr lang="sv-SE" sz="2800" kern="1400" dirty="0">
                          <a:solidFill>
                            <a:srgbClr val="000000"/>
                          </a:solidFill>
                          <a:effectLst/>
                          <a:latin typeface="Gill Sans MT" panose="020B0502020104020203" pitchFamily="34" charset="0"/>
                        </a:rPr>
                        <a:t>mbar</a:t>
                      </a:r>
                      <a:br>
                        <a:rPr lang="sv-SE" sz="2800" kern="1400" dirty="0">
                          <a:solidFill>
                            <a:srgbClr val="000000"/>
                          </a:solidFill>
                          <a:effectLst/>
                          <a:latin typeface="Gill Sans MT" panose="020B0502020104020203" pitchFamily="34" charset="0"/>
                        </a:rPr>
                      </a:br>
                      <a:r>
                        <a:rPr lang="sv-SE" sz="2800" kern="1400" dirty="0">
                          <a:solidFill>
                            <a:srgbClr val="000000"/>
                          </a:solidFill>
                          <a:effectLst/>
                          <a:latin typeface="Gill Sans MT" panose="020B0502020104020203" pitchFamily="34" charset="0"/>
                        </a:rPr>
                        <a:t>(Amb.P. &lt; 232 mbar)</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800" kern="1400" dirty="0">
                          <a:solidFill>
                            <a:srgbClr val="000000"/>
                          </a:solidFill>
                          <a:effectLst/>
                          <a:latin typeface="Gill Sans MT" panose="020B0502020104020203" pitchFamily="34" charset="0"/>
                        </a:rPr>
                        <a:t>CO</a:t>
                      </a:r>
                      <a:r>
                        <a:rPr lang="en-US" sz="2800" kern="1400" baseline="-25000" dirty="0">
                          <a:solidFill>
                            <a:srgbClr val="000000"/>
                          </a:solidFill>
                          <a:effectLst/>
                          <a:latin typeface="Gill Sans MT" panose="020B0502020104020203" pitchFamily="34" charset="0"/>
                        </a:rPr>
                        <a:t>2</a:t>
                      </a:r>
                      <a:r>
                        <a:rPr lang="en-US" sz="2800" kern="1400" dirty="0">
                          <a:solidFill>
                            <a:srgbClr val="000000"/>
                          </a:solidFill>
                          <a:effectLst/>
                          <a:latin typeface="Gill Sans MT" panose="020B0502020104020203" pitchFamily="34" charset="0"/>
                        </a:rPr>
                        <a:t>, CH</a:t>
                      </a:r>
                      <a:r>
                        <a:rPr lang="en-US" sz="2800" kern="1400" baseline="-25000" dirty="0">
                          <a:solidFill>
                            <a:srgbClr val="000000"/>
                          </a:solidFill>
                          <a:effectLst/>
                          <a:latin typeface="Gill Sans MT" panose="020B0502020104020203" pitchFamily="34" charset="0"/>
                        </a:rPr>
                        <a:t>4</a:t>
                      </a:r>
                      <a:r>
                        <a:rPr lang="en-US" sz="2800" kern="1400" dirty="0">
                          <a:solidFill>
                            <a:srgbClr val="000000"/>
                          </a:solidFill>
                          <a:effectLst/>
                          <a:latin typeface="Gill Sans MT" panose="020B0502020104020203" pitchFamily="34" charset="0"/>
                        </a:rPr>
                        <a:t>, CO vertical profiles, calibrated to WMO standards</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Rectangle 13"/>
          <p:cNvSpPr/>
          <p:nvPr/>
        </p:nvSpPr>
        <p:spPr>
          <a:xfrm>
            <a:off x="1518232" y="40530909"/>
            <a:ext cx="18443910" cy="110522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600" b="1" dirty="0" smtClean="0">
                <a:solidFill>
                  <a:schemeClr val="tx1"/>
                </a:solidFill>
                <a:latin typeface="Gill Sans MT" panose="020B0502020104020203" pitchFamily="34" charset="0"/>
              </a:rPr>
              <a:t>Acknowledgements</a:t>
            </a:r>
            <a:r>
              <a:rPr lang="en-US" sz="2600" b="1" dirty="0">
                <a:solidFill>
                  <a:schemeClr val="tx1"/>
                </a:solidFill>
                <a:latin typeface="Gill Sans MT" panose="020B0502020104020203" pitchFamily="34" charset="0"/>
              </a:rPr>
              <a:t>: </a:t>
            </a:r>
            <a:r>
              <a:rPr lang="en-US" sz="2600" dirty="0" smtClean="0">
                <a:solidFill>
                  <a:schemeClr val="tx1"/>
                </a:solidFill>
                <a:latin typeface="Gill Sans MT" panose="020B0502020104020203" pitchFamily="34" charset="0"/>
              </a:rPr>
              <a:t>The FRM4GHG campaign is funded by ESA under contract number ESA-IPL-POE-LG-cl-LE-2015-1129. </a:t>
            </a:r>
          </a:p>
          <a:p>
            <a:pPr algn="just">
              <a:defRPr/>
            </a:pPr>
            <a:r>
              <a:rPr lang="en-US" sz="2600" dirty="0" smtClean="0">
                <a:solidFill>
                  <a:schemeClr val="tx1"/>
                </a:solidFill>
                <a:latin typeface="Gill Sans MT" panose="020B0502020104020203" pitchFamily="34" charset="0"/>
              </a:rPr>
              <a:t>The author thanks other FRM4GHG team members for their contribution and Paulo </a:t>
            </a:r>
            <a:r>
              <a:rPr lang="en-US" sz="2600" dirty="0" err="1" smtClean="0">
                <a:solidFill>
                  <a:schemeClr val="tx1"/>
                </a:solidFill>
                <a:latin typeface="Gill Sans MT" panose="020B0502020104020203" pitchFamily="34" charset="0"/>
              </a:rPr>
              <a:t>Castracane</a:t>
            </a:r>
            <a:r>
              <a:rPr lang="en-US" sz="2600" dirty="0" smtClean="0">
                <a:solidFill>
                  <a:schemeClr val="tx1"/>
                </a:solidFill>
                <a:latin typeface="Gill Sans MT" panose="020B0502020104020203" pitchFamily="34" charset="0"/>
              </a:rPr>
              <a:t> from ESA</a:t>
            </a:r>
            <a:r>
              <a:rPr lang="en-US" sz="2600" dirty="0">
                <a:solidFill>
                  <a:schemeClr val="tx1"/>
                </a:solidFill>
                <a:latin typeface="Gill Sans MT" panose="020B0502020104020203" pitchFamily="34" charset="0"/>
              </a:rPr>
              <a:t>.</a:t>
            </a:r>
          </a:p>
        </p:txBody>
      </p:sp>
      <p:sp>
        <p:nvSpPr>
          <p:cNvPr id="2050" name="Text Box 2"/>
          <p:cNvSpPr txBox="1">
            <a:spLocks noChangeArrowheads="1"/>
          </p:cNvSpPr>
          <p:nvPr/>
        </p:nvSpPr>
        <p:spPr bwMode="auto">
          <a:xfrm>
            <a:off x="231951" y="125570"/>
            <a:ext cx="25418824" cy="4642463"/>
          </a:xfrm>
          <a:prstGeom prst="rect">
            <a:avLst/>
          </a:prstGeom>
          <a:noFill/>
          <a:ln w="9525" algn="in">
            <a:noFill/>
            <a:miter lim="800000"/>
            <a:headEnd/>
            <a:tailEnd/>
          </a:ln>
          <a:effectLst/>
          <a:extLst/>
        </p:spPr>
        <p:txBody>
          <a:bodyPr lIns="38445" tIns="38445" rIns="38445" bIns="38445"/>
          <a:lstStyle>
            <a:lvl1pPr eaLnBrk="0" hangingPunct="0">
              <a:spcBef>
                <a:spcPct val="20000"/>
              </a:spcBef>
              <a:buFont typeface="Arial" charset="0"/>
              <a:buChar char="•"/>
              <a:defRPr sz="16000">
                <a:solidFill>
                  <a:schemeClr val="tx1"/>
                </a:solidFill>
                <a:latin typeface="Calibri" pitchFamily="34" charset="0"/>
              </a:defRPr>
            </a:lvl1pPr>
            <a:lvl2pPr marL="742950" indent="-285750" eaLnBrk="0" hangingPunct="0">
              <a:spcBef>
                <a:spcPct val="20000"/>
              </a:spcBef>
              <a:buFont typeface="Arial" charset="0"/>
              <a:buChar char="–"/>
              <a:defRPr sz="14000">
                <a:solidFill>
                  <a:schemeClr val="tx1"/>
                </a:solidFill>
                <a:latin typeface="Calibri" pitchFamily="34" charset="0"/>
              </a:defRPr>
            </a:lvl2pPr>
            <a:lvl3pPr marL="1143000" indent="-228600" eaLnBrk="0" hangingPunct="0">
              <a:spcBef>
                <a:spcPct val="20000"/>
              </a:spcBef>
              <a:buFont typeface="Arial" charset="0"/>
              <a:buChar char="•"/>
              <a:defRPr sz="12000">
                <a:solidFill>
                  <a:schemeClr val="tx1"/>
                </a:solidFill>
                <a:latin typeface="Calibri" pitchFamily="34" charset="0"/>
              </a:defRPr>
            </a:lvl3pPr>
            <a:lvl4pPr marL="1600200" indent="-228600" eaLnBrk="0" hangingPunct="0">
              <a:spcBef>
                <a:spcPct val="20000"/>
              </a:spcBef>
              <a:buFont typeface="Arial" charset="0"/>
              <a:buChar char="–"/>
              <a:defRPr sz="10000">
                <a:solidFill>
                  <a:schemeClr val="tx1"/>
                </a:solidFill>
                <a:latin typeface="Calibri" pitchFamily="34" charset="0"/>
              </a:defRPr>
            </a:lvl4pPr>
            <a:lvl5pPr marL="2057400" indent="-228600" eaLnBrk="0" hangingPunct="0">
              <a:spcBef>
                <a:spcPct val="20000"/>
              </a:spcBef>
              <a:buFont typeface="Arial" charset="0"/>
              <a:buChar char="»"/>
              <a:defRPr sz="10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0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0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0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0000">
                <a:solidFill>
                  <a:schemeClr val="tx1"/>
                </a:solidFill>
                <a:latin typeface="Calibri" pitchFamily="34" charset="0"/>
              </a:defRPr>
            </a:lvl9pPr>
          </a:lstStyle>
          <a:p>
            <a:pPr algn="just" defTabSz="961095" eaLnBrk="1" hangingPunct="1">
              <a:spcBef>
                <a:spcPct val="0"/>
              </a:spcBef>
              <a:buNone/>
              <a:defRPr/>
            </a:pPr>
            <a:r>
              <a:rPr lang="en-US" altLang="en-US" sz="4500" b="1" dirty="0" smtClean="0">
                <a:solidFill>
                  <a:srgbClr val="0033CC"/>
                </a:solidFill>
                <a:latin typeface="Gill Sans MT" panose="020B0502020104020203" pitchFamily="34" charset="0"/>
              </a:rPr>
              <a:t>First year results of the Fiducial Reference Measurements for </a:t>
            </a:r>
            <a:r>
              <a:rPr lang="en-US" altLang="en-US" sz="4500" b="1" dirty="0" err="1" smtClean="0">
                <a:solidFill>
                  <a:srgbClr val="0033CC"/>
                </a:solidFill>
                <a:latin typeface="Gill Sans MT" panose="020B0502020104020203" pitchFamily="34" charset="0"/>
              </a:rPr>
              <a:t>GreenHouse</a:t>
            </a:r>
            <a:r>
              <a:rPr lang="en-US" altLang="en-US" sz="4500" b="1" dirty="0" smtClean="0">
                <a:solidFill>
                  <a:srgbClr val="0033CC"/>
                </a:solidFill>
                <a:latin typeface="Gill Sans MT" panose="020B0502020104020203" pitchFamily="34" charset="0"/>
              </a:rPr>
              <a:t> Gases (FRM4GHG) intercomparison campaign performed at the Sodankylä TCCON site</a:t>
            </a:r>
            <a:endParaRPr lang="en-US" altLang="en-US" sz="4500" dirty="0" smtClean="0">
              <a:solidFill>
                <a:srgbClr val="0033CC"/>
              </a:solidFill>
              <a:latin typeface="Gill Sans MT" panose="020B0502020104020203" pitchFamily="34" charset="0"/>
            </a:endParaRPr>
          </a:p>
          <a:p>
            <a:pPr algn="just" defTabSz="961095" eaLnBrk="1" hangingPunct="1">
              <a:spcBef>
                <a:spcPct val="0"/>
              </a:spcBef>
              <a:buNone/>
              <a:defRPr/>
            </a:pPr>
            <a:endParaRPr lang="en-US" altLang="en-US" sz="1261" b="1" dirty="0" smtClean="0">
              <a:latin typeface="+mj-lt"/>
            </a:endParaRPr>
          </a:p>
          <a:p>
            <a:pPr algn="just" defTabSz="961095" eaLnBrk="1" hangingPunct="1">
              <a:spcBef>
                <a:spcPct val="0"/>
              </a:spcBef>
              <a:buNone/>
              <a:defRPr/>
            </a:pPr>
            <a:r>
              <a:rPr lang="en-US" altLang="en-US" sz="3400" dirty="0" smtClean="0">
                <a:latin typeface="Gill Sans MT" panose="020B0502020104020203" pitchFamily="34" charset="0"/>
              </a:rPr>
              <a:t>Mahesh Kumar Sha</a:t>
            </a:r>
            <a:r>
              <a:rPr lang="en-US" altLang="en-US" sz="3400" baseline="30000" dirty="0" smtClean="0">
                <a:latin typeface="Gill Sans MT" panose="020B0502020104020203" pitchFamily="34" charset="0"/>
              </a:rPr>
              <a:t>1</a:t>
            </a:r>
            <a:r>
              <a:rPr lang="en-US" altLang="en-US" sz="3400" dirty="0" smtClean="0">
                <a:latin typeface="Gill Sans MT" panose="020B0502020104020203" pitchFamily="34" charset="0"/>
              </a:rPr>
              <a:t>,  Martine De Mazière</a:t>
            </a:r>
            <a:r>
              <a:rPr lang="en-US" altLang="en-US" sz="3400" baseline="30000" dirty="0" smtClean="0">
                <a:latin typeface="Gill Sans MT" panose="020B0502020104020203" pitchFamily="34" charset="0"/>
              </a:rPr>
              <a:t>1</a:t>
            </a:r>
            <a:r>
              <a:rPr lang="en-US" altLang="en-US" sz="3400" dirty="0" smtClean="0">
                <a:latin typeface="Gill Sans MT" panose="020B0502020104020203" pitchFamily="34" charset="0"/>
              </a:rPr>
              <a:t>, Justus Notholt</a:t>
            </a:r>
            <a:r>
              <a:rPr lang="en-US" altLang="en-US" sz="3400" baseline="30000" dirty="0" smtClean="0">
                <a:latin typeface="Gill Sans MT" panose="020B0502020104020203" pitchFamily="34" charset="0"/>
              </a:rPr>
              <a:t>2</a:t>
            </a:r>
            <a:r>
              <a:rPr lang="en-US" altLang="en-US" sz="3400" dirty="0" smtClean="0">
                <a:latin typeface="Gill Sans MT" panose="020B0502020104020203" pitchFamily="34" charset="0"/>
              </a:rPr>
              <a:t>, Thomas Blumenstock</a:t>
            </a:r>
            <a:r>
              <a:rPr lang="en-US" altLang="en-US" sz="3400" baseline="30000" dirty="0" smtClean="0">
                <a:latin typeface="Gill Sans MT" panose="020B0502020104020203" pitchFamily="34" charset="0"/>
              </a:rPr>
              <a:t>3</a:t>
            </a:r>
            <a:r>
              <a:rPr lang="en-US" altLang="en-US" sz="3400" dirty="0" smtClean="0">
                <a:latin typeface="Gill Sans MT" panose="020B0502020104020203" pitchFamily="34" charset="0"/>
              </a:rPr>
              <a:t>, Huilin Chen</a:t>
            </a:r>
            <a:r>
              <a:rPr lang="en-US" altLang="en-US" sz="3400" baseline="30000" dirty="0" smtClean="0">
                <a:latin typeface="Gill Sans MT" panose="020B0502020104020203" pitchFamily="34" charset="0"/>
              </a:rPr>
              <a:t>4</a:t>
            </a:r>
            <a:r>
              <a:rPr lang="en-US" altLang="en-US" sz="3400" dirty="0" smtClean="0">
                <a:latin typeface="Gill Sans MT" panose="020B0502020104020203" pitchFamily="34" charset="0"/>
              </a:rPr>
              <a:t>, Angelika Dehn</a:t>
            </a:r>
            <a:r>
              <a:rPr lang="en-US" altLang="en-US" sz="3400" baseline="30000" dirty="0" smtClean="0">
                <a:latin typeface="Gill Sans MT" panose="020B0502020104020203" pitchFamily="34" charset="0"/>
              </a:rPr>
              <a:t>5</a:t>
            </a:r>
            <a:r>
              <a:rPr lang="en-US" altLang="en-US" sz="3400" dirty="0" smtClean="0">
                <a:latin typeface="Gill Sans MT" panose="020B0502020104020203" pitchFamily="34" charset="0"/>
              </a:rPr>
              <a:t>, David Griffith</a:t>
            </a:r>
            <a:r>
              <a:rPr lang="en-US" altLang="en-US" sz="3400" baseline="30000" dirty="0" smtClean="0">
                <a:latin typeface="Gill Sans MT" panose="020B0502020104020203" pitchFamily="34" charset="0"/>
              </a:rPr>
              <a:t>6</a:t>
            </a:r>
            <a:r>
              <a:rPr lang="en-US" altLang="en-US" sz="3400" dirty="0" smtClean="0">
                <a:latin typeface="Gill Sans MT" panose="020B0502020104020203" pitchFamily="34" charset="0"/>
              </a:rPr>
              <a:t>, Frank Hase</a:t>
            </a:r>
            <a:r>
              <a:rPr lang="en-US" altLang="en-US" sz="3400" baseline="30000" dirty="0" smtClean="0">
                <a:latin typeface="Gill Sans MT" panose="020B0502020104020203" pitchFamily="34" charset="0"/>
              </a:rPr>
              <a:t>3</a:t>
            </a:r>
            <a:r>
              <a:rPr lang="en-US" altLang="en-US" sz="3400" dirty="0" smtClean="0">
                <a:latin typeface="Gill Sans MT" panose="020B0502020104020203" pitchFamily="34" charset="0"/>
              </a:rPr>
              <a:t>, Pauli Heikkinen</a:t>
            </a:r>
            <a:r>
              <a:rPr lang="en-US" altLang="en-US" sz="3400" baseline="30000" dirty="0" smtClean="0">
                <a:latin typeface="Gill Sans MT" panose="020B0502020104020203" pitchFamily="34" charset="0"/>
              </a:rPr>
              <a:t>7</a:t>
            </a:r>
            <a:r>
              <a:rPr lang="en-US" altLang="en-US" sz="3400" dirty="0" smtClean="0">
                <a:latin typeface="Gill Sans MT" panose="020B0502020104020203" pitchFamily="34" charset="0"/>
              </a:rPr>
              <a:t>, Christian Hermans</a:t>
            </a:r>
            <a:r>
              <a:rPr lang="en-US" altLang="en-US" sz="3400" baseline="30000" dirty="0" smtClean="0">
                <a:latin typeface="Gill Sans MT" panose="020B0502020104020203" pitchFamily="34" charset="0"/>
              </a:rPr>
              <a:t>1</a:t>
            </a:r>
            <a:r>
              <a:rPr lang="en-US" altLang="en-US" sz="3400" dirty="0" smtClean="0">
                <a:latin typeface="Gill Sans MT" panose="020B0502020104020203" pitchFamily="34" charset="0"/>
              </a:rPr>
              <a:t>, Alex Hoffmann</a:t>
            </a:r>
            <a:r>
              <a:rPr lang="en-US" altLang="en-US" sz="3400" baseline="30000" dirty="0" smtClean="0">
                <a:latin typeface="Gill Sans MT" panose="020B0502020104020203" pitchFamily="34" charset="0"/>
              </a:rPr>
              <a:t>8</a:t>
            </a:r>
            <a:r>
              <a:rPr lang="en-US" altLang="en-US" sz="3400" dirty="0" smtClean="0">
                <a:latin typeface="Gill Sans MT" panose="020B0502020104020203" pitchFamily="34" charset="0"/>
              </a:rPr>
              <a:t>, </a:t>
            </a:r>
            <a:r>
              <a:rPr lang="en-US" altLang="en-US" sz="3400" dirty="0" err="1" smtClean="0">
                <a:latin typeface="Gill Sans MT" panose="020B0502020104020203" pitchFamily="34" charset="0"/>
              </a:rPr>
              <a:t>Joram</a:t>
            </a:r>
            <a:r>
              <a:rPr lang="en-US" altLang="en-US" sz="3400" dirty="0" smtClean="0">
                <a:latin typeface="Gill Sans MT" panose="020B0502020104020203" pitchFamily="34" charset="0"/>
              </a:rPr>
              <a:t> Hoogheim</a:t>
            </a:r>
            <a:r>
              <a:rPr lang="en-US" altLang="en-US" sz="3400" baseline="30000" dirty="0" smtClean="0">
                <a:latin typeface="Gill Sans MT" panose="020B0502020104020203" pitchFamily="34" charset="0"/>
              </a:rPr>
              <a:t>4</a:t>
            </a:r>
            <a:r>
              <a:rPr lang="en-US" altLang="en-US" sz="3400" dirty="0" smtClean="0">
                <a:latin typeface="Gill Sans MT" panose="020B0502020104020203" pitchFamily="34" charset="0"/>
              </a:rPr>
              <a:t>, Marko Huebner</a:t>
            </a:r>
            <a:r>
              <a:rPr lang="en-US" altLang="en-US" sz="3400" baseline="30000" dirty="0" smtClean="0">
                <a:latin typeface="Gill Sans MT" panose="020B0502020104020203" pitchFamily="34" charset="0"/>
              </a:rPr>
              <a:t>8</a:t>
            </a:r>
            <a:r>
              <a:rPr lang="en-US" altLang="en-US" sz="3400" dirty="0" smtClean="0">
                <a:latin typeface="Gill Sans MT" panose="020B0502020104020203" pitchFamily="34" charset="0"/>
              </a:rPr>
              <a:t>, Nicholas Jones</a:t>
            </a:r>
            <a:r>
              <a:rPr lang="en-US" altLang="en-US" sz="3400" baseline="30000" dirty="0" smtClean="0">
                <a:latin typeface="Gill Sans MT" panose="020B0502020104020203" pitchFamily="34" charset="0"/>
              </a:rPr>
              <a:t>6</a:t>
            </a:r>
            <a:r>
              <a:rPr lang="en-US" altLang="en-US" sz="3400" dirty="0" smtClean="0">
                <a:latin typeface="Gill Sans MT" panose="020B0502020104020203" pitchFamily="34" charset="0"/>
              </a:rPr>
              <a:t>, Rigel Kivi</a:t>
            </a:r>
            <a:r>
              <a:rPr lang="en-US" altLang="en-US" sz="3400" baseline="30000" dirty="0" smtClean="0">
                <a:latin typeface="Gill Sans MT" panose="020B0502020104020203" pitchFamily="34" charset="0"/>
              </a:rPr>
              <a:t>7</a:t>
            </a:r>
            <a:r>
              <a:rPr lang="en-US" altLang="en-US" sz="3400" dirty="0" smtClean="0">
                <a:latin typeface="Gill Sans MT" panose="020B0502020104020203" pitchFamily="34" charset="0"/>
              </a:rPr>
              <a:t>, Christof Petri</a:t>
            </a:r>
            <a:r>
              <a:rPr lang="en-US" altLang="en-US" sz="3400" baseline="30000" dirty="0" smtClean="0">
                <a:latin typeface="Gill Sans MT" panose="020B0502020104020203" pitchFamily="34" charset="0"/>
              </a:rPr>
              <a:t>2</a:t>
            </a:r>
            <a:r>
              <a:rPr lang="en-US" altLang="en-US" sz="3400" dirty="0" smtClean="0">
                <a:latin typeface="Gill Sans MT" panose="020B0502020104020203" pitchFamily="34" charset="0"/>
              </a:rPr>
              <a:t>, Francis Scolas</a:t>
            </a:r>
            <a:r>
              <a:rPr lang="en-US" altLang="en-US" sz="3400" baseline="30000" dirty="0" smtClean="0">
                <a:latin typeface="Gill Sans MT" panose="020B0502020104020203" pitchFamily="34" charset="0"/>
              </a:rPr>
              <a:t>1</a:t>
            </a:r>
            <a:r>
              <a:rPr lang="en-US" altLang="en-US" sz="3400" dirty="0" smtClean="0">
                <a:latin typeface="Gill Sans MT" panose="020B0502020104020203" pitchFamily="34" charset="0"/>
              </a:rPr>
              <a:t>, </a:t>
            </a:r>
            <a:r>
              <a:rPr lang="en-US" altLang="en-US" sz="3400" dirty="0" err="1" smtClean="0">
                <a:latin typeface="Gill Sans MT" panose="020B0502020104020203" pitchFamily="34" charset="0"/>
              </a:rPr>
              <a:t>Qiansi</a:t>
            </a:r>
            <a:r>
              <a:rPr lang="en-US" altLang="en-US" sz="3400" dirty="0" smtClean="0">
                <a:latin typeface="Gill Sans MT" panose="020B0502020104020203" pitchFamily="34" charset="0"/>
              </a:rPr>
              <a:t> Tu</a:t>
            </a:r>
            <a:r>
              <a:rPr lang="en-US" altLang="en-US" sz="3400" baseline="30000" dirty="0" smtClean="0">
                <a:latin typeface="Gill Sans MT" panose="020B0502020104020203" pitchFamily="34" charset="0"/>
              </a:rPr>
              <a:t>3</a:t>
            </a:r>
            <a:r>
              <a:rPr lang="en-US" altLang="en-US" sz="3400" dirty="0" smtClean="0">
                <a:latin typeface="Gill Sans MT" panose="020B0502020104020203" pitchFamily="34" charset="0"/>
              </a:rPr>
              <a:t>, Damien Weidmann</a:t>
            </a:r>
            <a:r>
              <a:rPr lang="en-US" altLang="en-US" sz="3400" baseline="30000" dirty="0" smtClean="0">
                <a:latin typeface="Gill Sans MT" panose="020B0502020104020203" pitchFamily="34" charset="0"/>
              </a:rPr>
              <a:t>8</a:t>
            </a:r>
            <a:r>
              <a:rPr lang="en-US" altLang="en-US" sz="3400" dirty="0" smtClean="0">
                <a:latin typeface="Gill Sans MT" panose="020B0502020104020203" pitchFamily="34" charset="0"/>
              </a:rPr>
              <a:t> </a:t>
            </a:r>
            <a:endParaRPr lang="en-US" altLang="en-US" sz="2600" dirty="0" smtClean="0">
              <a:latin typeface="Gill Sans MT" panose="020B0502020104020203" pitchFamily="34" charset="0"/>
            </a:endParaRPr>
          </a:p>
          <a:p>
            <a:pPr algn="just" defTabSz="961095" eaLnBrk="1" hangingPunct="1">
              <a:spcBef>
                <a:spcPct val="0"/>
              </a:spcBef>
              <a:buNone/>
              <a:defRPr/>
            </a:pPr>
            <a:r>
              <a:rPr lang="en-US" altLang="en-US" sz="2800" dirty="0" smtClean="0">
                <a:latin typeface="Gill Sans MT" panose="020B0502020104020203" pitchFamily="34" charset="0"/>
              </a:rPr>
              <a:t>1: Royal Belgian Institute for Space Aeronomy (BIRA-IASB), Brussels, Belgium, 2: </a:t>
            </a:r>
            <a:r>
              <a:rPr lang="en-US" sz="2800" dirty="0" smtClean="0">
                <a:latin typeface="Gill Sans MT" panose="020B0502020104020203" pitchFamily="34" charset="0"/>
              </a:rPr>
              <a:t>University of Bremen, Bremen, Germany, </a:t>
            </a:r>
            <a:r>
              <a:rPr lang="en-US" altLang="en-US" sz="2800" dirty="0" smtClean="0">
                <a:latin typeface="Gill Sans MT" panose="020B0502020104020203" pitchFamily="34" charset="0"/>
              </a:rPr>
              <a:t>3: Karlsruhe Institute of Technology, IMK-ASF, Karlsruhe, Germany, 4: </a:t>
            </a:r>
            <a:r>
              <a:rPr lang="en-US" sz="2800" dirty="0" smtClean="0">
                <a:latin typeface="Gill Sans MT" panose="020B0502020104020203" pitchFamily="34" charset="0"/>
              </a:rPr>
              <a:t>University of Groningen, Groningen, Netherlands, </a:t>
            </a:r>
            <a:r>
              <a:rPr lang="en-US" altLang="en-US" sz="2800" dirty="0" smtClean="0">
                <a:latin typeface="Gill Sans MT" panose="020B0502020104020203" pitchFamily="34" charset="0"/>
              </a:rPr>
              <a:t>5: European Space Agency (ESA)</a:t>
            </a:r>
            <a:r>
              <a:rPr lang="en-US" sz="2800" dirty="0" smtClean="0">
                <a:latin typeface="Gill Sans MT" panose="020B0502020104020203" pitchFamily="34" charset="0"/>
              </a:rPr>
              <a:t>, ESRIN, Frascati, Italy, 6: </a:t>
            </a:r>
            <a:r>
              <a:rPr lang="en-US" altLang="en-US" sz="2800" dirty="0" smtClean="0">
                <a:latin typeface="Gill Sans MT" panose="020B0502020104020203" pitchFamily="34" charset="0"/>
              </a:rPr>
              <a:t>University of Wollongong, Wollongong, Australia</a:t>
            </a:r>
            <a:r>
              <a:rPr lang="en-US" sz="2800" dirty="0" smtClean="0">
                <a:latin typeface="Gill Sans MT" panose="020B0502020104020203" pitchFamily="34" charset="0"/>
              </a:rPr>
              <a:t>, 7: Finnish Meteorological Institute, Sodankylä, Finland, 8: Rutherford Appleton Laboratory, United Kingdom</a:t>
            </a:r>
            <a:r>
              <a:rPr lang="en-US" altLang="en-US" sz="3400" b="1" dirty="0" smtClean="0">
                <a:latin typeface="Gill Sans MT" panose="020B0502020104020203" pitchFamily="34" charset="0"/>
              </a:rPr>
              <a:t>			</a:t>
            </a:r>
            <a:r>
              <a:rPr lang="en-US" altLang="en-US" sz="3200" b="1" dirty="0" smtClean="0">
                <a:latin typeface="Gill Sans MT" panose="020B0502020104020203" pitchFamily="34" charset="0"/>
              </a:rPr>
              <a:t>mahesh.sha@aeronomie.be</a:t>
            </a:r>
            <a:endParaRPr lang="en-US" altLang="en-US" sz="3200" b="1" dirty="0">
              <a:latin typeface="Gill Sans MT" panose="020B0502020104020203" pitchFamily="34" charset="0"/>
            </a:endParaRPr>
          </a:p>
        </p:txBody>
      </p:sp>
      <p:sp>
        <p:nvSpPr>
          <p:cNvPr id="2067" name="TextBox 8"/>
          <p:cNvSpPr txBox="1">
            <a:spLocks noChangeArrowheads="1"/>
          </p:cNvSpPr>
          <p:nvPr/>
        </p:nvSpPr>
        <p:spPr bwMode="auto">
          <a:xfrm>
            <a:off x="16954721" y="19020320"/>
            <a:ext cx="46721" cy="15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16000">
                <a:solidFill>
                  <a:schemeClr val="tx1"/>
                </a:solidFill>
                <a:latin typeface="Calibri" pitchFamily="34" charset="0"/>
              </a:defRPr>
            </a:lvl1pPr>
            <a:lvl2pPr marL="742950" indent="-285750" eaLnBrk="0" hangingPunct="0">
              <a:spcBef>
                <a:spcPct val="20000"/>
              </a:spcBef>
              <a:buFont typeface="Arial" charset="0"/>
              <a:buChar char="–"/>
              <a:defRPr sz="14000">
                <a:solidFill>
                  <a:schemeClr val="tx1"/>
                </a:solidFill>
                <a:latin typeface="Calibri" pitchFamily="34" charset="0"/>
              </a:defRPr>
            </a:lvl2pPr>
            <a:lvl3pPr marL="1143000" indent="-228600" eaLnBrk="0" hangingPunct="0">
              <a:spcBef>
                <a:spcPct val="20000"/>
              </a:spcBef>
              <a:buFont typeface="Arial" charset="0"/>
              <a:buChar char="•"/>
              <a:defRPr sz="12000">
                <a:solidFill>
                  <a:schemeClr val="tx1"/>
                </a:solidFill>
                <a:latin typeface="Calibri" pitchFamily="34" charset="0"/>
              </a:defRPr>
            </a:lvl3pPr>
            <a:lvl4pPr marL="1600200" indent="-228600" eaLnBrk="0" hangingPunct="0">
              <a:spcBef>
                <a:spcPct val="20000"/>
              </a:spcBef>
              <a:buFont typeface="Arial" charset="0"/>
              <a:buChar char="–"/>
              <a:defRPr sz="10000">
                <a:solidFill>
                  <a:schemeClr val="tx1"/>
                </a:solidFill>
                <a:latin typeface="Calibri" pitchFamily="34" charset="0"/>
              </a:defRPr>
            </a:lvl4pPr>
            <a:lvl5pPr marL="2057400" indent="-228600" eaLnBrk="0" hangingPunct="0">
              <a:spcBef>
                <a:spcPct val="20000"/>
              </a:spcBef>
              <a:buFont typeface="Arial" charset="0"/>
              <a:buChar char="»"/>
              <a:defRPr sz="10000">
                <a:solidFill>
                  <a:schemeClr val="tx1"/>
                </a:solidFill>
                <a:latin typeface="Calibri" pitchFamily="34" charset="0"/>
              </a:defRPr>
            </a:lvl5pPr>
            <a:lvl6pPr marL="2514600" indent="-228600" defTabSz="4572000" eaLnBrk="0" fontAlgn="base" hangingPunct="0">
              <a:spcBef>
                <a:spcPct val="20000"/>
              </a:spcBef>
              <a:spcAft>
                <a:spcPct val="0"/>
              </a:spcAft>
              <a:buFont typeface="Arial" charset="0"/>
              <a:buChar char="»"/>
              <a:defRPr sz="10000">
                <a:solidFill>
                  <a:schemeClr val="tx1"/>
                </a:solidFill>
                <a:latin typeface="Calibri" pitchFamily="34" charset="0"/>
              </a:defRPr>
            </a:lvl6pPr>
            <a:lvl7pPr marL="2971800" indent="-228600" defTabSz="4572000" eaLnBrk="0" fontAlgn="base" hangingPunct="0">
              <a:spcBef>
                <a:spcPct val="20000"/>
              </a:spcBef>
              <a:spcAft>
                <a:spcPct val="0"/>
              </a:spcAft>
              <a:buFont typeface="Arial" charset="0"/>
              <a:buChar char="»"/>
              <a:defRPr sz="10000">
                <a:solidFill>
                  <a:schemeClr val="tx1"/>
                </a:solidFill>
                <a:latin typeface="Calibri" pitchFamily="34" charset="0"/>
              </a:defRPr>
            </a:lvl7pPr>
            <a:lvl8pPr marL="3429000" indent="-228600" defTabSz="4572000" eaLnBrk="0" fontAlgn="base" hangingPunct="0">
              <a:spcBef>
                <a:spcPct val="20000"/>
              </a:spcBef>
              <a:spcAft>
                <a:spcPct val="0"/>
              </a:spcAft>
              <a:buFont typeface="Arial" charset="0"/>
              <a:buChar char="»"/>
              <a:defRPr sz="10000">
                <a:solidFill>
                  <a:schemeClr val="tx1"/>
                </a:solidFill>
                <a:latin typeface="Calibri" pitchFamily="34" charset="0"/>
              </a:defRPr>
            </a:lvl8pPr>
            <a:lvl9pPr marL="3886200" indent="-228600" defTabSz="4572000" eaLnBrk="0" fontAlgn="base" hangingPunct="0">
              <a:spcBef>
                <a:spcPct val="20000"/>
              </a:spcBef>
              <a:spcAft>
                <a:spcPct val="0"/>
              </a:spcAft>
              <a:buFont typeface="Arial" charset="0"/>
              <a:buChar char="»"/>
              <a:defRPr sz="10000">
                <a:solidFill>
                  <a:schemeClr val="tx1"/>
                </a:solidFill>
                <a:latin typeface="Calibri" pitchFamily="34" charset="0"/>
              </a:defRPr>
            </a:lvl9pPr>
          </a:lstStyle>
          <a:p>
            <a:pPr eaLnBrk="1" hangingPunct="1">
              <a:spcBef>
                <a:spcPct val="0"/>
              </a:spcBef>
              <a:buFontTx/>
              <a:buNone/>
            </a:pPr>
            <a:endParaRPr lang="en-US" altLang="fr-FR" sz="946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1582" y="8334792"/>
            <a:ext cx="6120680" cy="3111605"/>
          </a:xfrm>
          <a:prstGeom prst="rect">
            <a:avLst/>
          </a:prstGeom>
        </p:spPr>
      </p:pic>
      <p:sp>
        <p:nvSpPr>
          <p:cNvPr id="71" name="Text Box 9"/>
          <p:cNvSpPr txBox="1">
            <a:spLocks noChangeArrowheads="1"/>
          </p:cNvSpPr>
          <p:nvPr/>
        </p:nvSpPr>
        <p:spPr bwMode="auto">
          <a:xfrm>
            <a:off x="-57150" y="4696605"/>
            <a:ext cx="3038844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279525" eaLnBrk="0" hangingPunct="0">
              <a:spcBef>
                <a:spcPct val="20000"/>
              </a:spcBef>
              <a:buChar char="•"/>
              <a:defRPr sz="4500">
                <a:solidFill>
                  <a:schemeClr val="tx1"/>
                </a:solidFill>
                <a:latin typeface="Arial" charset="0"/>
                <a:cs typeface="Arial" charset="0"/>
              </a:defRPr>
            </a:lvl1pPr>
            <a:lvl2pPr marL="1039813" indent="-400050" defTabSz="1279525" eaLnBrk="0" hangingPunct="0">
              <a:spcBef>
                <a:spcPct val="20000"/>
              </a:spcBef>
              <a:buChar char="–"/>
              <a:defRPr sz="3900">
                <a:solidFill>
                  <a:schemeClr val="tx1"/>
                </a:solidFill>
                <a:latin typeface="Arial" charset="0"/>
                <a:cs typeface="Arial" charset="0"/>
              </a:defRPr>
            </a:lvl2pPr>
            <a:lvl3pPr marL="1600200" indent="-320675" defTabSz="1279525" eaLnBrk="0" hangingPunct="0">
              <a:spcBef>
                <a:spcPct val="20000"/>
              </a:spcBef>
              <a:buChar char="•"/>
              <a:defRPr sz="3400">
                <a:solidFill>
                  <a:schemeClr val="tx1"/>
                </a:solidFill>
                <a:latin typeface="Arial" charset="0"/>
                <a:cs typeface="Arial" charset="0"/>
              </a:defRPr>
            </a:lvl3pPr>
            <a:lvl4pPr marL="2239963" indent="-319088" defTabSz="1279525" eaLnBrk="0" hangingPunct="0">
              <a:spcBef>
                <a:spcPct val="20000"/>
              </a:spcBef>
              <a:buChar char="–"/>
              <a:defRPr sz="2800">
                <a:solidFill>
                  <a:schemeClr val="tx1"/>
                </a:solidFill>
                <a:latin typeface="Arial" charset="0"/>
                <a:cs typeface="Arial" charset="0"/>
              </a:defRPr>
            </a:lvl4pPr>
            <a:lvl5pPr marL="2879725" indent="-319088" defTabSz="1279525" eaLnBrk="0" hangingPunct="0">
              <a:spcBef>
                <a:spcPct val="20000"/>
              </a:spcBef>
              <a:buChar char="»"/>
              <a:defRPr sz="2800">
                <a:solidFill>
                  <a:schemeClr val="tx1"/>
                </a:solidFill>
                <a:latin typeface="Arial" charset="0"/>
                <a:cs typeface="Arial" charset="0"/>
              </a:defRPr>
            </a:lvl5pPr>
            <a:lvl6pPr marL="3336925" indent="-319088" defTabSz="1279525" eaLnBrk="0" fontAlgn="base" hangingPunct="0">
              <a:spcBef>
                <a:spcPct val="20000"/>
              </a:spcBef>
              <a:spcAft>
                <a:spcPct val="0"/>
              </a:spcAft>
              <a:buChar char="»"/>
              <a:defRPr sz="2800">
                <a:solidFill>
                  <a:schemeClr val="tx1"/>
                </a:solidFill>
                <a:latin typeface="Arial" charset="0"/>
                <a:cs typeface="Arial" charset="0"/>
              </a:defRPr>
            </a:lvl6pPr>
            <a:lvl7pPr marL="3794125" indent="-319088" defTabSz="1279525" eaLnBrk="0" fontAlgn="base" hangingPunct="0">
              <a:spcBef>
                <a:spcPct val="20000"/>
              </a:spcBef>
              <a:spcAft>
                <a:spcPct val="0"/>
              </a:spcAft>
              <a:buChar char="»"/>
              <a:defRPr sz="2800">
                <a:solidFill>
                  <a:schemeClr val="tx1"/>
                </a:solidFill>
                <a:latin typeface="Arial" charset="0"/>
                <a:cs typeface="Arial" charset="0"/>
              </a:defRPr>
            </a:lvl7pPr>
            <a:lvl8pPr marL="4251325" indent="-319088" defTabSz="1279525" eaLnBrk="0" fontAlgn="base" hangingPunct="0">
              <a:spcBef>
                <a:spcPct val="20000"/>
              </a:spcBef>
              <a:spcAft>
                <a:spcPct val="0"/>
              </a:spcAft>
              <a:buChar char="»"/>
              <a:defRPr sz="2800">
                <a:solidFill>
                  <a:schemeClr val="tx1"/>
                </a:solidFill>
                <a:latin typeface="Arial" charset="0"/>
                <a:cs typeface="Arial" charset="0"/>
              </a:defRPr>
            </a:lvl8pPr>
            <a:lvl9pPr marL="4708525" indent="-319088" defTabSz="1279525" eaLnBrk="0" fontAlgn="base" hangingPunct="0">
              <a:spcBef>
                <a:spcPct val="20000"/>
              </a:spcBef>
              <a:spcAft>
                <a:spcPct val="0"/>
              </a:spcAft>
              <a:buChar char="»"/>
              <a:defRPr sz="2800">
                <a:solidFill>
                  <a:schemeClr val="tx1"/>
                </a:solidFill>
                <a:latin typeface="Arial" charset="0"/>
                <a:cs typeface="Arial" charset="0"/>
              </a:defRPr>
            </a:lvl9pPr>
          </a:lstStyle>
          <a:p>
            <a:pPr eaLnBrk="1" hangingPunct="1">
              <a:spcBef>
                <a:spcPct val="0"/>
              </a:spcBef>
              <a:buNone/>
            </a:pPr>
            <a:r>
              <a:rPr lang="fr-BE" altLang="nl-BE" sz="800" dirty="0" err="1">
                <a:solidFill>
                  <a:srgbClr val="C7C7C7"/>
                </a:solidFill>
                <a:latin typeface="Gill Sans MT" pitchFamily="34" charset="0"/>
              </a:rPr>
              <a:t>Koninklijk</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Belgisch</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Instituut</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voor</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Ruimte-Aeronomie</a:t>
            </a:r>
            <a:r>
              <a:rPr lang="fr-BE" altLang="nl-BE" sz="800" dirty="0">
                <a:solidFill>
                  <a:srgbClr val="C7C7C7"/>
                </a:solidFill>
                <a:latin typeface="Gill Sans MT" pitchFamily="34" charset="0"/>
              </a:rPr>
              <a:t> (BIRA) Institut royal d’Aéronomie Spatiale de Belgique (IASB) Royal </a:t>
            </a:r>
            <a:r>
              <a:rPr lang="fr-BE" altLang="nl-BE" sz="800" dirty="0" err="1">
                <a:solidFill>
                  <a:srgbClr val="C7C7C7"/>
                </a:solidFill>
                <a:latin typeface="Gill Sans MT" pitchFamily="34" charset="0"/>
              </a:rPr>
              <a:t>Belgian</a:t>
            </a:r>
            <a:r>
              <a:rPr lang="fr-BE" altLang="nl-BE" sz="800" dirty="0">
                <a:solidFill>
                  <a:srgbClr val="C7C7C7"/>
                </a:solidFill>
                <a:latin typeface="Gill Sans MT" pitchFamily="34" charset="0"/>
              </a:rPr>
              <a:t> Institute for </a:t>
            </a:r>
            <a:r>
              <a:rPr lang="fr-BE" altLang="nl-BE" sz="800" dirty="0" err="1">
                <a:solidFill>
                  <a:srgbClr val="C7C7C7"/>
                </a:solidFill>
                <a:latin typeface="Gill Sans MT" pitchFamily="34" charset="0"/>
              </a:rPr>
              <a:t>Space</a:t>
            </a:r>
            <a:r>
              <a:rPr lang="fr-BE" altLang="nl-BE" sz="800" dirty="0">
                <a:solidFill>
                  <a:srgbClr val="C7C7C7"/>
                </a:solidFill>
                <a:latin typeface="Gill Sans MT" pitchFamily="34" charset="0"/>
              </a:rPr>
              <a:t> Aeronomy (BIRA-IASB) </a:t>
            </a:r>
            <a:r>
              <a:rPr lang="fr-BE" altLang="nl-BE" sz="800" dirty="0" err="1">
                <a:solidFill>
                  <a:srgbClr val="C7C7C7"/>
                </a:solidFill>
                <a:latin typeface="Gill Sans MT" pitchFamily="34" charset="0"/>
              </a:rPr>
              <a:t>Koninklijk</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Belgisch</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Instituut</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voor</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Ruimte-Aeronomie</a:t>
            </a:r>
            <a:r>
              <a:rPr lang="fr-BE" altLang="nl-BE" sz="800" dirty="0">
                <a:solidFill>
                  <a:srgbClr val="C7C7C7"/>
                </a:solidFill>
                <a:latin typeface="Gill Sans MT" pitchFamily="34" charset="0"/>
              </a:rPr>
              <a:t> (BIRA) Institut royal d’Aéronomie Spatiale de Belgique (IASB) Royal </a:t>
            </a:r>
            <a:r>
              <a:rPr lang="fr-BE" altLang="nl-BE" sz="800" dirty="0" err="1">
                <a:solidFill>
                  <a:srgbClr val="C7C7C7"/>
                </a:solidFill>
                <a:latin typeface="Gill Sans MT" pitchFamily="34" charset="0"/>
              </a:rPr>
              <a:t>Belgian</a:t>
            </a:r>
            <a:r>
              <a:rPr lang="fr-BE" altLang="nl-BE" sz="800" dirty="0">
                <a:solidFill>
                  <a:srgbClr val="C7C7C7"/>
                </a:solidFill>
                <a:latin typeface="Gill Sans MT" pitchFamily="34" charset="0"/>
              </a:rPr>
              <a:t> Institute for </a:t>
            </a:r>
            <a:r>
              <a:rPr lang="fr-BE" altLang="nl-BE" sz="800" dirty="0" err="1">
                <a:solidFill>
                  <a:srgbClr val="C7C7C7"/>
                </a:solidFill>
                <a:latin typeface="Gill Sans MT" pitchFamily="34" charset="0"/>
              </a:rPr>
              <a:t>Space</a:t>
            </a:r>
            <a:r>
              <a:rPr lang="fr-BE" altLang="nl-BE" sz="800" dirty="0">
                <a:solidFill>
                  <a:srgbClr val="C7C7C7"/>
                </a:solidFill>
                <a:latin typeface="Gill Sans MT" pitchFamily="34" charset="0"/>
              </a:rPr>
              <a:t> Aeronomy (BIRA-IASB) </a:t>
            </a:r>
            <a:r>
              <a:rPr lang="fr-BE" altLang="nl-BE" sz="800" dirty="0" err="1">
                <a:solidFill>
                  <a:srgbClr val="C7C7C7"/>
                </a:solidFill>
                <a:latin typeface="Gill Sans MT" pitchFamily="34" charset="0"/>
              </a:rPr>
              <a:t>Koninklijk</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Belgisch</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Instituut</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voor</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Ruimte-Aeronomie</a:t>
            </a:r>
            <a:r>
              <a:rPr lang="fr-BE" altLang="nl-BE" sz="800" dirty="0">
                <a:solidFill>
                  <a:srgbClr val="C7C7C7"/>
                </a:solidFill>
                <a:latin typeface="Gill Sans MT" pitchFamily="34" charset="0"/>
              </a:rPr>
              <a:t> (BIRA) Institut royal d’Aéronomie Spatiale de Belgique IASB) </a:t>
            </a:r>
            <a:r>
              <a:rPr lang="fr-BE" altLang="nl-BE" sz="800" dirty="0" err="1">
                <a:solidFill>
                  <a:srgbClr val="C7C7C7"/>
                </a:solidFill>
                <a:latin typeface="Gill Sans MT" pitchFamily="34" charset="0"/>
              </a:rPr>
              <a:t>Koninklijk</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Belgisch</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Instituut</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voor</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Ruimte-Aeronomie</a:t>
            </a:r>
            <a:r>
              <a:rPr lang="fr-BE" altLang="nl-BE" sz="800" dirty="0">
                <a:solidFill>
                  <a:srgbClr val="C7C7C7"/>
                </a:solidFill>
                <a:latin typeface="Gill Sans MT" pitchFamily="34" charset="0"/>
              </a:rPr>
              <a:t> (BIRA) Institut royal d’Aéronomie Spatiale de Belgique (IASB) Royal </a:t>
            </a:r>
            <a:r>
              <a:rPr lang="fr-BE" altLang="nl-BE" sz="800" dirty="0" err="1">
                <a:solidFill>
                  <a:srgbClr val="C7C7C7"/>
                </a:solidFill>
                <a:latin typeface="Gill Sans MT" pitchFamily="34" charset="0"/>
              </a:rPr>
              <a:t>Belgian</a:t>
            </a:r>
            <a:r>
              <a:rPr lang="fr-BE" altLang="nl-BE" sz="800" dirty="0">
                <a:solidFill>
                  <a:srgbClr val="C7C7C7"/>
                </a:solidFill>
                <a:latin typeface="Gill Sans MT" pitchFamily="34" charset="0"/>
              </a:rPr>
              <a:t> Institute for </a:t>
            </a:r>
            <a:r>
              <a:rPr lang="fr-BE" altLang="nl-BE" sz="800" dirty="0" err="1">
                <a:solidFill>
                  <a:srgbClr val="C7C7C7"/>
                </a:solidFill>
                <a:latin typeface="Gill Sans MT" pitchFamily="34" charset="0"/>
              </a:rPr>
              <a:t>Space</a:t>
            </a:r>
            <a:r>
              <a:rPr lang="fr-BE" altLang="nl-BE" sz="800" dirty="0">
                <a:solidFill>
                  <a:srgbClr val="C7C7C7"/>
                </a:solidFill>
                <a:latin typeface="Gill Sans MT" pitchFamily="34" charset="0"/>
              </a:rPr>
              <a:t> Aeronomy (BIRA-IASB) </a:t>
            </a:r>
            <a:r>
              <a:rPr lang="fr-BE" altLang="nl-BE" sz="800" dirty="0" err="1">
                <a:solidFill>
                  <a:srgbClr val="C7C7C7"/>
                </a:solidFill>
                <a:latin typeface="Gill Sans MT" pitchFamily="34" charset="0"/>
              </a:rPr>
              <a:t>Koninklijk</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Belgisch</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Instituut</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voor</a:t>
            </a:r>
            <a:r>
              <a:rPr lang="fr-BE" altLang="nl-BE" sz="800" dirty="0">
                <a:solidFill>
                  <a:srgbClr val="C7C7C7"/>
                </a:solidFill>
                <a:latin typeface="Gill Sans MT" pitchFamily="34" charset="0"/>
              </a:rPr>
              <a:t> </a:t>
            </a:r>
            <a:r>
              <a:rPr lang="fr-BE" altLang="nl-BE" sz="800" dirty="0" err="1">
                <a:solidFill>
                  <a:srgbClr val="C7C7C7"/>
                </a:solidFill>
                <a:latin typeface="Gill Sans MT" pitchFamily="34" charset="0"/>
              </a:rPr>
              <a:t>Ruimte-Aeronomie</a:t>
            </a:r>
            <a:r>
              <a:rPr lang="fr-BE" altLang="nl-BE" sz="800" dirty="0">
                <a:solidFill>
                  <a:srgbClr val="C7C7C7"/>
                </a:solidFill>
                <a:latin typeface="Gill Sans MT" pitchFamily="34" charset="0"/>
              </a:rPr>
              <a:t> (BIRA) Institut royal d’Aéronomie </a:t>
            </a:r>
            <a:r>
              <a:rPr lang="fr-BE" altLang="nl-BE" sz="800" dirty="0" smtClean="0">
                <a:solidFill>
                  <a:srgbClr val="C7C7C7"/>
                </a:solidFill>
                <a:latin typeface="Gill Sans MT" pitchFamily="34" charset="0"/>
              </a:rPr>
              <a:t>Spatiale</a:t>
            </a:r>
            <a:endParaRPr lang="fr-BE" altLang="nl-BE" sz="400" dirty="0">
              <a:solidFill>
                <a:srgbClr val="C7C7C7"/>
              </a:solidFill>
              <a:latin typeface="Gill Sans MT" pitchFamily="34" charset="0"/>
            </a:endParaRPr>
          </a:p>
        </p:txBody>
      </p:sp>
      <p:sp>
        <p:nvSpPr>
          <p:cNvPr id="75" name="Rectangle 2"/>
          <p:cNvSpPr txBox="1">
            <a:spLocks noChangeArrowheads="1"/>
          </p:cNvSpPr>
          <p:nvPr/>
        </p:nvSpPr>
        <p:spPr bwMode="auto">
          <a:xfrm>
            <a:off x="87934" y="6856265"/>
            <a:ext cx="30080302" cy="1400231"/>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457200" tIns="228600" rIns="457200" bIns="228600" numCol="1" anchor="ctr" anchorCtr="0" compatLnSpc="1">
            <a:prstTxWarp prst="textNoShape">
              <a:avLst/>
            </a:prstTxWarp>
          </a:bodyPr>
          <a:lstStyle>
            <a:lvl1pPr algn="ctr" defTabSz="4805475" rtl="0" eaLnBrk="0" fontAlgn="base" hangingPunct="0">
              <a:spcBef>
                <a:spcPct val="0"/>
              </a:spcBef>
              <a:spcAft>
                <a:spcPct val="0"/>
              </a:spcAft>
              <a:defRPr sz="23124" kern="1200">
                <a:solidFill>
                  <a:schemeClr val="tx1"/>
                </a:solidFill>
                <a:latin typeface="+mj-lt"/>
                <a:ea typeface="+mj-ea"/>
                <a:cs typeface="+mj-cs"/>
              </a:defRPr>
            </a:lvl1pPr>
            <a:lvl2pPr algn="ctr" defTabSz="4805475" rtl="0" eaLnBrk="0" fontAlgn="base" hangingPunct="0">
              <a:spcBef>
                <a:spcPct val="0"/>
              </a:spcBef>
              <a:spcAft>
                <a:spcPct val="0"/>
              </a:spcAft>
              <a:defRPr sz="23124">
                <a:solidFill>
                  <a:schemeClr val="tx1"/>
                </a:solidFill>
                <a:latin typeface="Calibri" pitchFamily="34" charset="0"/>
              </a:defRPr>
            </a:lvl2pPr>
            <a:lvl3pPr algn="ctr" defTabSz="4805475" rtl="0" eaLnBrk="0" fontAlgn="base" hangingPunct="0">
              <a:spcBef>
                <a:spcPct val="0"/>
              </a:spcBef>
              <a:spcAft>
                <a:spcPct val="0"/>
              </a:spcAft>
              <a:defRPr sz="23124">
                <a:solidFill>
                  <a:schemeClr val="tx1"/>
                </a:solidFill>
                <a:latin typeface="Calibri" pitchFamily="34" charset="0"/>
              </a:defRPr>
            </a:lvl3pPr>
            <a:lvl4pPr algn="ctr" defTabSz="4805475" rtl="0" eaLnBrk="0" fontAlgn="base" hangingPunct="0">
              <a:spcBef>
                <a:spcPct val="0"/>
              </a:spcBef>
              <a:spcAft>
                <a:spcPct val="0"/>
              </a:spcAft>
              <a:defRPr sz="23124">
                <a:solidFill>
                  <a:schemeClr val="tx1"/>
                </a:solidFill>
                <a:latin typeface="Calibri" pitchFamily="34" charset="0"/>
              </a:defRPr>
            </a:lvl4pPr>
            <a:lvl5pPr algn="ctr" defTabSz="4805475" rtl="0" eaLnBrk="0" fontAlgn="base" hangingPunct="0">
              <a:spcBef>
                <a:spcPct val="0"/>
              </a:spcBef>
              <a:spcAft>
                <a:spcPct val="0"/>
              </a:spcAft>
              <a:defRPr sz="23124">
                <a:solidFill>
                  <a:schemeClr val="tx1"/>
                </a:solidFill>
                <a:latin typeface="Calibri" pitchFamily="34" charset="0"/>
              </a:defRPr>
            </a:lvl5pPr>
            <a:lvl6pPr marL="480547" algn="ctr" defTabSz="4805475" rtl="0" fontAlgn="base">
              <a:spcBef>
                <a:spcPct val="0"/>
              </a:spcBef>
              <a:spcAft>
                <a:spcPct val="0"/>
              </a:spcAft>
              <a:defRPr sz="23124">
                <a:solidFill>
                  <a:schemeClr val="tx1"/>
                </a:solidFill>
                <a:latin typeface="Calibri" pitchFamily="34" charset="0"/>
              </a:defRPr>
            </a:lvl6pPr>
            <a:lvl7pPr marL="961095" algn="ctr" defTabSz="4805475" rtl="0" fontAlgn="base">
              <a:spcBef>
                <a:spcPct val="0"/>
              </a:spcBef>
              <a:spcAft>
                <a:spcPct val="0"/>
              </a:spcAft>
              <a:defRPr sz="23124">
                <a:solidFill>
                  <a:schemeClr val="tx1"/>
                </a:solidFill>
                <a:latin typeface="Calibri" pitchFamily="34" charset="0"/>
              </a:defRPr>
            </a:lvl7pPr>
            <a:lvl8pPr marL="1441642" algn="ctr" defTabSz="4805475" rtl="0" fontAlgn="base">
              <a:spcBef>
                <a:spcPct val="0"/>
              </a:spcBef>
              <a:spcAft>
                <a:spcPct val="0"/>
              </a:spcAft>
              <a:defRPr sz="23124">
                <a:solidFill>
                  <a:schemeClr val="tx1"/>
                </a:solidFill>
                <a:latin typeface="Calibri" pitchFamily="34" charset="0"/>
              </a:defRPr>
            </a:lvl8pPr>
            <a:lvl9pPr marL="1922191" algn="ctr" defTabSz="4805475" rtl="0" fontAlgn="base">
              <a:spcBef>
                <a:spcPct val="0"/>
              </a:spcBef>
              <a:spcAft>
                <a:spcPct val="0"/>
              </a:spcAft>
              <a:defRPr sz="23124">
                <a:solidFill>
                  <a:schemeClr val="tx1"/>
                </a:solidFill>
                <a:latin typeface="Calibri" pitchFamily="34" charset="0"/>
              </a:defRPr>
            </a:lvl9pPr>
          </a:lstStyle>
          <a:p>
            <a:pPr algn="just" eaLnBrk="1" hangingPunct="1"/>
            <a:r>
              <a:rPr lang="en-US" altLang="en-US" sz="3400" b="1" dirty="0">
                <a:latin typeface="Gill Sans MT" panose="020B0502020104020203" pitchFamily="34" charset="0"/>
              </a:rPr>
              <a:t>Campaign implementation: </a:t>
            </a:r>
            <a:r>
              <a:rPr lang="en-US" altLang="en-US" sz="3400" dirty="0">
                <a:latin typeface="Gill Sans MT" pitchFamily="34" charset="0"/>
              </a:rPr>
              <a:t>Sodankylä TCCON site (</a:t>
            </a:r>
            <a:r>
              <a:rPr lang="en-US" sz="3400" dirty="0">
                <a:latin typeface="Gill Sans MT" pitchFamily="34" charset="0"/>
              </a:rPr>
              <a:t>67.37 N, 26.63 E, 188 m.a.s.l) has been selected as the campaign base. First </a:t>
            </a:r>
            <a:r>
              <a:rPr lang="en-US" sz="3400" dirty="0">
                <a:latin typeface="Gill Sans MT" pitchFamily="34" charset="0"/>
              </a:rPr>
              <a:t>c</a:t>
            </a:r>
            <a:r>
              <a:rPr lang="en-US" sz="3400" dirty="0" smtClean="0">
                <a:latin typeface="Gill Sans MT" pitchFamily="34" charset="0"/>
              </a:rPr>
              <a:t>ampaign: measurements </a:t>
            </a:r>
            <a:r>
              <a:rPr lang="en-US" sz="3400" dirty="0">
                <a:latin typeface="Gill Sans MT" pitchFamily="34" charset="0"/>
              </a:rPr>
              <a:t>performed between March – October 2017.</a:t>
            </a:r>
            <a:r>
              <a:rPr lang="en-US" altLang="en-US" sz="3400" dirty="0">
                <a:latin typeface="Gill Sans MT" pitchFamily="34" charset="0"/>
              </a:rPr>
              <a:t> Campaign extended for another year of measurements in 2018</a:t>
            </a:r>
            <a:r>
              <a:rPr lang="en-US" altLang="en-US" sz="3400" dirty="0" smtClean="0">
                <a:latin typeface="Gill Sans MT" pitchFamily="34" charset="0"/>
              </a:rPr>
              <a:t>.</a:t>
            </a:r>
            <a:endParaRPr lang="en-US" altLang="en-US" sz="3400" i="1" dirty="0">
              <a:solidFill>
                <a:srgbClr val="FF0000"/>
              </a:solidFill>
              <a:latin typeface="Gill Sans MT" pitchFamily="34" charset="0"/>
            </a:endParaRPr>
          </a:p>
        </p:txBody>
      </p:sp>
      <p:sp>
        <p:nvSpPr>
          <p:cNvPr id="78" name="Rectangle 2"/>
          <p:cNvSpPr txBox="1">
            <a:spLocks noChangeArrowheads="1"/>
          </p:cNvSpPr>
          <p:nvPr/>
        </p:nvSpPr>
        <p:spPr bwMode="auto">
          <a:xfrm>
            <a:off x="87934" y="4984057"/>
            <a:ext cx="30080302" cy="1728192"/>
          </a:xfrm>
          <a:prstGeom prst="rect">
            <a:avLst/>
          </a:prstGeom>
          <a:noFill/>
          <a:ln w="762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457200" tIns="228600" rIns="457200" bIns="228600" numCol="1" anchor="ctr" anchorCtr="0" compatLnSpc="1">
            <a:prstTxWarp prst="textNoShape">
              <a:avLst/>
            </a:prstTxWarp>
          </a:bodyPr>
          <a:lstStyle>
            <a:lvl1pPr algn="ctr" defTabSz="4805475" rtl="0" eaLnBrk="0" fontAlgn="base" hangingPunct="0">
              <a:spcBef>
                <a:spcPct val="0"/>
              </a:spcBef>
              <a:spcAft>
                <a:spcPct val="0"/>
              </a:spcAft>
              <a:defRPr sz="23124" kern="1200">
                <a:solidFill>
                  <a:schemeClr val="tx1"/>
                </a:solidFill>
                <a:latin typeface="+mj-lt"/>
                <a:ea typeface="+mj-ea"/>
                <a:cs typeface="+mj-cs"/>
              </a:defRPr>
            </a:lvl1pPr>
            <a:lvl2pPr algn="ctr" defTabSz="4805475" rtl="0" eaLnBrk="0" fontAlgn="base" hangingPunct="0">
              <a:spcBef>
                <a:spcPct val="0"/>
              </a:spcBef>
              <a:spcAft>
                <a:spcPct val="0"/>
              </a:spcAft>
              <a:defRPr sz="23124">
                <a:solidFill>
                  <a:schemeClr val="tx1"/>
                </a:solidFill>
                <a:latin typeface="Calibri" pitchFamily="34" charset="0"/>
              </a:defRPr>
            </a:lvl2pPr>
            <a:lvl3pPr algn="ctr" defTabSz="4805475" rtl="0" eaLnBrk="0" fontAlgn="base" hangingPunct="0">
              <a:spcBef>
                <a:spcPct val="0"/>
              </a:spcBef>
              <a:spcAft>
                <a:spcPct val="0"/>
              </a:spcAft>
              <a:defRPr sz="23124">
                <a:solidFill>
                  <a:schemeClr val="tx1"/>
                </a:solidFill>
                <a:latin typeface="Calibri" pitchFamily="34" charset="0"/>
              </a:defRPr>
            </a:lvl3pPr>
            <a:lvl4pPr algn="ctr" defTabSz="4805475" rtl="0" eaLnBrk="0" fontAlgn="base" hangingPunct="0">
              <a:spcBef>
                <a:spcPct val="0"/>
              </a:spcBef>
              <a:spcAft>
                <a:spcPct val="0"/>
              </a:spcAft>
              <a:defRPr sz="23124">
                <a:solidFill>
                  <a:schemeClr val="tx1"/>
                </a:solidFill>
                <a:latin typeface="Calibri" pitchFamily="34" charset="0"/>
              </a:defRPr>
            </a:lvl4pPr>
            <a:lvl5pPr algn="ctr" defTabSz="4805475" rtl="0" eaLnBrk="0" fontAlgn="base" hangingPunct="0">
              <a:spcBef>
                <a:spcPct val="0"/>
              </a:spcBef>
              <a:spcAft>
                <a:spcPct val="0"/>
              </a:spcAft>
              <a:defRPr sz="23124">
                <a:solidFill>
                  <a:schemeClr val="tx1"/>
                </a:solidFill>
                <a:latin typeface="Calibri" pitchFamily="34" charset="0"/>
              </a:defRPr>
            </a:lvl5pPr>
            <a:lvl6pPr marL="480547" algn="ctr" defTabSz="4805475" rtl="0" fontAlgn="base">
              <a:spcBef>
                <a:spcPct val="0"/>
              </a:spcBef>
              <a:spcAft>
                <a:spcPct val="0"/>
              </a:spcAft>
              <a:defRPr sz="23124">
                <a:solidFill>
                  <a:schemeClr val="tx1"/>
                </a:solidFill>
                <a:latin typeface="Calibri" pitchFamily="34" charset="0"/>
              </a:defRPr>
            </a:lvl6pPr>
            <a:lvl7pPr marL="961095" algn="ctr" defTabSz="4805475" rtl="0" fontAlgn="base">
              <a:spcBef>
                <a:spcPct val="0"/>
              </a:spcBef>
              <a:spcAft>
                <a:spcPct val="0"/>
              </a:spcAft>
              <a:defRPr sz="23124">
                <a:solidFill>
                  <a:schemeClr val="tx1"/>
                </a:solidFill>
                <a:latin typeface="Calibri" pitchFamily="34" charset="0"/>
              </a:defRPr>
            </a:lvl7pPr>
            <a:lvl8pPr marL="1441642" algn="ctr" defTabSz="4805475" rtl="0" fontAlgn="base">
              <a:spcBef>
                <a:spcPct val="0"/>
              </a:spcBef>
              <a:spcAft>
                <a:spcPct val="0"/>
              </a:spcAft>
              <a:defRPr sz="23124">
                <a:solidFill>
                  <a:schemeClr val="tx1"/>
                </a:solidFill>
                <a:latin typeface="Calibri" pitchFamily="34" charset="0"/>
              </a:defRPr>
            </a:lvl8pPr>
            <a:lvl9pPr marL="1922191" algn="ctr" defTabSz="4805475" rtl="0" fontAlgn="base">
              <a:spcBef>
                <a:spcPct val="0"/>
              </a:spcBef>
              <a:spcAft>
                <a:spcPct val="0"/>
              </a:spcAft>
              <a:defRPr sz="23124">
                <a:solidFill>
                  <a:schemeClr val="tx1"/>
                </a:solidFill>
                <a:latin typeface="Calibri" pitchFamily="34" charset="0"/>
              </a:defRPr>
            </a:lvl9pPr>
          </a:lstStyle>
          <a:p>
            <a:pPr algn="just" eaLnBrk="1" hangingPunct="1"/>
            <a:r>
              <a:rPr lang="en-US" altLang="en-US" sz="3400" b="1" dirty="0" smtClean="0">
                <a:latin typeface="Gill Sans MT" pitchFamily="34" charset="0"/>
              </a:rPr>
              <a:t>Project objective: </a:t>
            </a:r>
            <a:r>
              <a:rPr lang="en-US" altLang="en-US" sz="3400" dirty="0" smtClean="0">
                <a:latin typeface="Gill Sans MT" pitchFamily="34" charset="0"/>
              </a:rPr>
              <a:t>Perform an intercomparison of simultaneously measured total column amounts of carbon dioxide (CO2), methane</a:t>
            </a:r>
            <a:r>
              <a:rPr lang="en-US" altLang="en-US" sz="3400" kern="0" dirty="0" smtClean="0">
                <a:latin typeface="Gill Sans MT" pitchFamily="34" charset="0"/>
              </a:rPr>
              <a:t> (CH4) and carbon monoxide (CO) using several different portable low-cost spectrometric instruments under different atmospheric conditions in comparison to the (</a:t>
            </a:r>
            <a:r>
              <a:rPr lang="en-US" altLang="en-US" sz="3400" kern="0" dirty="0">
                <a:latin typeface="Gill Sans MT" pitchFamily="34" charset="0"/>
              </a:rPr>
              <a:t>TCCON</a:t>
            </a:r>
            <a:r>
              <a:rPr lang="en-US" altLang="en-US" sz="3400" kern="0" dirty="0" smtClean="0">
                <a:latin typeface="Gill Sans MT" pitchFamily="34" charset="0"/>
              </a:rPr>
              <a:t>) instrument. </a:t>
            </a:r>
          </a:p>
        </p:txBody>
      </p:sp>
      <p:pic>
        <p:nvPicPr>
          <p:cNvPr id="70"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88675" y="10816705"/>
            <a:ext cx="1465355" cy="87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Rectangle 2"/>
          <p:cNvSpPr txBox="1">
            <a:spLocks noChangeArrowheads="1"/>
          </p:cNvSpPr>
          <p:nvPr/>
        </p:nvSpPr>
        <p:spPr bwMode="auto">
          <a:xfrm>
            <a:off x="87934" y="30330872"/>
            <a:ext cx="30103536" cy="7544465"/>
          </a:xfrm>
          <a:prstGeom prst="rect">
            <a:avLst/>
          </a:prstGeom>
          <a:noFill/>
          <a:ln w="76200">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457200" tIns="228600" rIns="457200" bIns="228600" numCol="1" anchor="ctr" anchorCtr="0" compatLnSpc="1">
            <a:prstTxWarp prst="textNoShape">
              <a:avLst/>
            </a:prstTxWarp>
          </a:bodyPr>
          <a:lstStyle>
            <a:lvl1pPr algn="ctr" defTabSz="4805475" rtl="0" eaLnBrk="0" fontAlgn="base" hangingPunct="0">
              <a:spcBef>
                <a:spcPct val="0"/>
              </a:spcBef>
              <a:spcAft>
                <a:spcPct val="0"/>
              </a:spcAft>
              <a:defRPr sz="23124" kern="1200">
                <a:solidFill>
                  <a:schemeClr val="tx1"/>
                </a:solidFill>
                <a:latin typeface="+mj-lt"/>
                <a:ea typeface="+mj-ea"/>
                <a:cs typeface="+mj-cs"/>
              </a:defRPr>
            </a:lvl1pPr>
            <a:lvl2pPr algn="ctr" defTabSz="4805475" rtl="0" eaLnBrk="0" fontAlgn="base" hangingPunct="0">
              <a:spcBef>
                <a:spcPct val="0"/>
              </a:spcBef>
              <a:spcAft>
                <a:spcPct val="0"/>
              </a:spcAft>
              <a:defRPr sz="23124">
                <a:solidFill>
                  <a:schemeClr val="tx1"/>
                </a:solidFill>
                <a:latin typeface="Calibri" pitchFamily="34" charset="0"/>
              </a:defRPr>
            </a:lvl2pPr>
            <a:lvl3pPr algn="ctr" defTabSz="4805475" rtl="0" eaLnBrk="0" fontAlgn="base" hangingPunct="0">
              <a:spcBef>
                <a:spcPct val="0"/>
              </a:spcBef>
              <a:spcAft>
                <a:spcPct val="0"/>
              </a:spcAft>
              <a:defRPr sz="23124">
                <a:solidFill>
                  <a:schemeClr val="tx1"/>
                </a:solidFill>
                <a:latin typeface="Calibri" pitchFamily="34" charset="0"/>
              </a:defRPr>
            </a:lvl3pPr>
            <a:lvl4pPr algn="ctr" defTabSz="4805475" rtl="0" eaLnBrk="0" fontAlgn="base" hangingPunct="0">
              <a:spcBef>
                <a:spcPct val="0"/>
              </a:spcBef>
              <a:spcAft>
                <a:spcPct val="0"/>
              </a:spcAft>
              <a:defRPr sz="23124">
                <a:solidFill>
                  <a:schemeClr val="tx1"/>
                </a:solidFill>
                <a:latin typeface="Calibri" pitchFamily="34" charset="0"/>
              </a:defRPr>
            </a:lvl4pPr>
            <a:lvl5pPr algn="ctr" defTabSz="4805475" rtl="0" eaLnBrk="0" fontAlgn="base" hangingPunct="0">
              <a:spcBef>
                <a:spcPct val="0"/>
              </a:spcBef>
              <a:spcAft>
                <a:spcPct val="0"/>
              </a:spcAft>
              <a:defRPr sz="23124">
                <a:solidFill>
                  <a:schemeClr val="tx1"/>
                </a:solidFill>
                <a:latin typeface="Calibri" pitchFamily="34" charset="0"/>
              </a:defRPr>
            </a:lvl5pPr>
            <a:lvl6pPr marL="480547" algn="ctr" defTabSz="4805475" rtl="0" fontAlgn="base">
              <a:spcBef>
                <a:spcPct val="0"/>
              </a:spcBef>
              <a:spcAft>
                <a:spcPct val="0"/>
              </a:spcAft>
              <a:defRPr sz="23124">
                <a:solidFill>
                  <a:schemeClr val="tx1"/>
                </a:solidFill>
                <a:latin typeface="Calibri" pitchFamily="34" charset="0"/>
              </a:defRPr>
            </a:lvl6pPr>
            <a:lvl7pPr marL="961095" algn="ctr" defTabSz="4805475" rtl="0" fontAlgn="base">
              <a:spcBef>
                <a:spcPct val="0"/>
              </a:spcBef>
              <a:spcAft>
                <a:spcPct val="0"/>
              </a:spcAft>
              <a:defRPr sz="23124">
                <a:solidFill>
                  <a:schemeClr val="tx1"/>
                </a:solidFill>
                <a:latin typeface="Calibri" pitchFamily="34" charset="0"/>
              </a:defRPr>
            </a:lvl7pPr>
            <a:lvl8pPr marL="1441642" algn="ctr" defTabSz="4805475" rtl="0" fontAlgn="base">
              <a:spcBef>
                <a:spcPct val="0"/>
              </a:spcBef>
              <a:spcAft>
                <a:spcPct val="0"/>
              </a:spcAft>
              <a:defRPr sz="23124">
                <a:solidFill>
                  <a:schemeClr val="tx1"/>
                </a:solidFill>
                <a:latin typeface="Calibri" pitchFamily="34" charset="0"/>
              </a:defRPr>
            </a:lvl8pPr>
            <a:lvl9pPr marL="1922191" algn="ctr" defTabSz="4805475" rtl="0" fontAlgn="base">
              <a:spcBef>
                <a:spcPct val="0"/>
              </a:spcBef>
              <a:spcAft>
                <a:spcPct val="0"/>
              </a:spcAft>
              <a:defRPr sz="23124">
                <a:solidFill>
                  <a:schemeClr val="tx1"/>
                </a:solidFill>
                <a:latin typeface="Calibri" pitchFamily="34" charset="0"/>
              </a:defRPr>
            </a:lvl9pPr>
          </a:lstStyle>
          <a:p>
            <a:pPr algn="just" eaLnBrk="1" hangingPunct="1"/>
            <a:r>
              <a:rPr lang="en-US" altLang="en-US" sz="3000" b="1" kern="0" dirty="0" smtClean="0">
                <a:latin typeface="Gill Sans MT" pitchFamily="34" charset="0"/>
              </a:rPr>
              <a:t>Discussions: </a:t>
            </a:r>
          </a:p>
          <a:p>
            <a:pPr algn="just" eaLnBrk="1" hangingPunct="1"/>
            <a:r>
              <a:rPr lang="en-US" altLang="en-US" sz="3000" b="1" kern="0" dirty="0" smtClean="0">
                <a:latin typeface="Gill Sans MT" pitchFamily="34" charset="0"/>
                <a:sym typeface="Wingdings" panose="05000000000000000000" pitchFamily="2" charset="2"/>
              </a:rPr>
              <a:t></a:t>
            </a:r>
            <a:r>
              <a:rPr lang="en-US" altLang="en-US" sz="3000" b="1" kern="0" dirty="0" smtClean="0">
                <a:latin typeface="Gill Sans MT" pitchFamily="34" charset="0"/>
                <a:sym typeface="Wingdings" panose="05000000000000000000" pitchFamily="2" charset="2"/>
              </a:rPr>
              <a:t> </a:t>
            </a:r>
            <a:r>
              <a:rPr lang="en-US" altLang="en-US" sz="3000" kern="0" dirty="0" smtClean="0">
                <a:latin typeface="Gill Sans MT" pitchFamily="34" charset="0"/>
              </a:rPr>
              <a:t>Most instruments operated well during the first year of campaign except for two technical interventions. The IRCube had its broken optical fiber cable replaced in April and the Vertex70 had an instrumental modification in July thereby improving the instrumental line shape significantly.</a:t>
            </a:r>
            <a:endParaRPr lang="en-US" altLang="en-US" sz="3000" kern="0" dirty="0" smtClean="0">
              <a:latin typeface="Gill Sans MT" pitchFamily="34" charset="0"/>
            </a:endParaRPr>
          </a:p>
          <a:p>
            <a:pPr algn="just" eaLnBrk="1" hangingPunct="1"/>
            <a:r>
              <a:rPr lang="en-US" altLang="en-US" sz="3000" kern="0" dirty="0" smtClean="0">
                <a:latin typeface="Gill Sans MT" pitchFamily="34" charset="0"/>
                <a:sym typeface="Wingdings" panose="05000000000000000000" pitchFamily="2" charset="2"/>
              </a:rPr>
              <a:t> All instruments showed stable ILS before and during the campaign. EM27/SUN was operated under ambient conditions covering temperatures of -25 </a:t>
            </a:r>
            <a:r>
              <a:rPr lang="nl-BE" sz="3000" dirty="0" smtClean="0">
                <a:latin typeface="Gill Sans MT" panose="020B0502020104020203" pitchFamily="34" charset="0"/>
              </a:rPr>
              <a:t>°C to 25 °C while the other instruments were operated from inside the dedicated FRM4GHG container. </a:t>
            </a:r>
            <a:endParaRPr lang="en-US" altLang="en-US" sz="3000" kern="0" dirty="0" smtClean="0">
              <a:latin typeface="Gill Sans MT" pitchFamily="34" charset="0"/>
            </a:endParaRPr>
          </a:p>
          <a:p>
            <a:pPr algn="just" eaLnBrk="1" hangingPunct="1"/>
            <a:r>
              <a:rPr lang="en-US" altLang="en-US" sz="3000" kern="0" dirty="0" smtClean="0">
                <a:latin typeface="Gill Sans MT" pitchFamily="34" charset="0"/>
                <a:sym typeface="Wingdings" panose="05000000000000000000" pitchFamily="2" charset="2"/>
              </a:rPr>
              <a:t> XAir: all instruments have similar scatter for any airmass. XAir for Vertex70 and IRCube show the same airmass dependence i.e., decreasing value with increasing SZA as TCCON. The XAir for EM27/SUN is rather constant and doesn’t show this feature. This is probably due to the different retrieval code used; e.g., GFIT used by: TCCON, Vertex70 and IRCube and PROFFIT used by: EM27/SUN. All instruments show no dependencies to the H2O variation during the year. </a:t>
            </a:r>
          </a:p>
          <a:p>
            <a:pPr algn="just" eaLnBrk="1" hangingPunct="1"/>
            <a:r>
              <a:rPr lang="en-US" altLang="en-US" sz="3000" kern="0" dirty="0" smtClean="0">
                <a:latin typeface="Gill Sans MT" pitchFamily="34" charset="0"/>
                <a:sym typeface="Wingdings" panose="05000000000000000000" pitchFamily="2" charset="2"/>
              </a:rPr>
              <a:t> XCO2: EM27/SUN has the longest coverage without any technical intervention. The overall bias relative to the TCCON is very small however a small seasonal dependency is seen. Vertex70 shows a better match w.r.t the TCCON for measurements done with improved ILS. IRCube shows a change of bias (high bias) after the instrumental intervention. Seasonal dependency is also seen for the IRCube data. LHR which is a new homemade instrument shows large discrepancies (very high bias) with diurnal variability relative to the TCCON.</a:t>
            </a:r>
          </a:p>
          <a:p>
            <a:pPr algn="just" eaLnBrk="1" hangingPunct="1"/>
            <a:r>
              <a:rPr lang="en-US" altLang="en-US" sz="3000" kern="0" dirty="0" smtClean="0">
                <a:latin typeface="Gill Sans MT" pitchFamily="34" charset="0"/>
                <a:sym typeface="Wingdings" panose="05000000000000000000" pitchFamily="2" charset="2"/>
              </a:rPr>
              <a:t> XCH4: EM27/SUN and IRCube both pick-</a:t>
            </a:r>
            <a:r>
              <a:rPr lang="en-US" altLang="en-US" sz="3000" kern="0" dirty="0" smtClean="0">
                <a:latin typeface="Gill Sans MT" pitchFamily="34" charset="0"/>
                <a:sym typeface="Wingdings" panose="05000000000000000000" pitchFamily="2" charset="2"/>
              </a:rPr>
              <a:t>up nicely the annual cycle except for the period between March – May. Part of this difference is due to the TCCON a priori not matching with the actual profile shape (e.g. seen from AirCore profiles) and the differing sensitivities between TCCON and the low-resolution spectrometers. Vertex70 also has a small bias.</a:t>
            </a:r>
          </a:p>
          <a:p>
            <a:pPr algn="just" eaLnBrk="1" hangingPunct="1"/>
            <a:r>
              <a:rPr lang="en-US" altLang="en-US" sz="3000" kern="0" dirty="0" smtClean="0">
                <a:latin typeface="Gill Sans MT" pitchFamily="34" charset="0"/>
                <a:sym typeface="Wingdings" panose="05000000000000000000" pitchFamily="2" charset="2"/>
              </a:rPr>
              <a:t> XCO: EM27/SUN has a clear increase in bias for the March – May season, the annual cycle is produced very well but there is an overall curvature in the difference related to the SZA dependence. Vertex70 bias since the instrument modification is similar to the EM27/SUN. </a:t>
            </a:r>
          </a:p>
          <a:p>
            <a:pPr algn="just" eaLnBrk="1" hangingPunct="1"/>
            <a:r>
              <a:rPr lang="en-US" altLang="en-US" sz="3000" kern="0" dirty="0" smtClean="0">
                <a:latin typeface="Gill Sans MT" pitchFamily="34" charset="0"/>
                <a:sym typeface="Wingdings" panose="05000000000000000000" pitchFamily="2" charset="2"/>
              </a:rPr>
              <a:t> Most instruments have demonstrated good stability and consistency with very good correlation w.r.t TCCON reference during the whole year.</a:t>
            </a:r>
            <a:endParaRPr lang="en-US" altLang="en-US" sz="3000" kern="0" dirty="0" smtClean="0">
              <a:latin typeface="Gill Sans MT" pitchFamily="34" charset="0"/>
            </a:endParaRPr>
          </a:p>
        </p:txBody>
      </p:sp>
      <p:sp>
        <p:nvSpPr>
          <p:cNvPr id="128" name="Rectangle 2"/>
          <p:cNvSpPr txBox="1">
            <a:spLocks noChangeArrowheads="1"/>
          </p:cNvSpPr>
          <p:nvPr/>
        </p:nvSpPr>
        <p:spPr bwMode="auto">
          <a:xfrm>
            <a:off x="87933" y="38035729"/>
            <a:ext cx="24876827" cy="259228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457200" tIns="228600" rIns="457200" bIns="228600" numCol="1" anchor="ctr" anchorCtr="0" compatLnSpc="1">
            <a:prstTxWarp prst="textNoShape">
              <a:avLst/>
            </a:prstTxWarp>
          </a:bodyPr>
          <a:lstStyle>
            <a:lvl1pPr algn="ctr" defTabSz="4805475" rtl="0" eaLnBrk="0" fontAlgn="base" hangingPunct="0">
              <a:spcBef>
                <a:spcPct val="0"/>
              </a:spcBef>
              <a:spcAft>
                <a:spcPct val="0"/>
              </a:spcAft>
              <a:defRPr sz="23124" kern="1200">
                <a:solidFill>
                  <a:schemeClr val="tx1"/>
                </a:solidFill>
                <a:latin typeface="+mj-lt"/>
                <a:ea typeface="+mj-ea"/>
                <a:cs typeface="+mj-cs"/>
              </a:defRPr>
            </a:lvl1pPr>
            <a:lvl2pPr algn="ctr" defTabSz="4805475" rtl="0" eaLnBrk="0" fontAlgn="base" hangingPunct="0">
              <a:spcBef>
                <a:spcPct val="0"/>
              </a:spcBef>
              <a:spcAft>
                <a:spcPct val="0"/>
              </a:spcAft>
              <a:defRPr sz="23124">
                <a:solidFill>
                  <a:schemeClr val="tx1"/>
                </a:solidFill>
                <a:latin typeface="Calibri" pitchFamily="34" charset="0"/>
              </a:defRPr>
            </a:lvl2pPr>
            <a:lvl3pPr algn="ctr" defTabSz="4805475" rtl="0" eaLnBrk="0" fontAlgn="base" hangingPunct="0">
              <a:spcBef>
                <a:spcPct val="0"/>
              </a:spcBef>
              <a:spcAft>
                <a:spcPct val="0"/>
              </a:spcAft>
              <a:defRPr sz="23124">
                <a:solidFill>
                  <a:schemeClr val="tx1"/>
                </a:solidFill>
                <a:latin typeface="Calibri" pitchFamily="34" charset="0"/>
              </a:defRPr>
            </a:lvl3pPr>
            <a:lvl4pPr algn="ctr" defTabSz="4805475" rtl="0" eaLnBrk="0" fontAlgn="base" hangingPunct="0">
              <a:spcBef>
                <a:spcPct val="0"/>
              </a:spcBef>
              <a:spcAft>
                <a:spcPct val="0"/>
              </a:spcAft>
              <a:defRPr sz="23124">
                <a:solidFill>
                  <a:schemeClr val="tx1"/>
                </a:solidFill>
                <a:latin typeface="Calibri" pitchFamily="34" charset="0"/>
              </a:defRPr>
            </a:lvl4pPr>
            <a:lvl5pPr algn="ctr" defTabSz="4805475" rtl="0" eaLnBrk="0" fontAlgn="base" hangingPunct="0">
              <a:spcBef>
                <a:spcPct val="0"/>
              </a:spcBef>
              <a:spcAft>
                <a:spcPct val="0"/>
              </a:spcAft>
              <a:defRPr sz="23124">
                <a:solidFill>
                  <a:schemeClr val="tx1"/>
                </a:solidFill>
                <a:latin typeface="Calibri" pitchFamily="34" charset="0"/>
              </a:defRPr>
            </a:lvl5pPr>
            <a:lvl6pPr marL="480547" algn="ctr" defTabSz="4805475" rtl="0" fontAlgn="base">
              <a:spcBef>
                <a:spcPct val="0"/>
              </a:spcBef>
              <a:spcAft>
                <a:spcPct val="0"/>
              </a:spcAft>
              <a:defRPr sz="23124">
                <a:solidFill>
                  <a:schemeClr val="tx1"/>
                </a:solidFill>
                <a:latin typeface="Calibri" pitchFamily="34" charset="0"/>
              </a:defRPr>
            </a:lvl6pPr>
            <a:lvl7pPr marL="961095" algn="ctr" defTabSz="4805475" rtl="0" fontAlgn="base">
              <a:spcBef>
                <a:spcPct val="0"/>
              </a:spcBef>
              <a:spcAft>
                <a:spcPct val="0"/>
              </a:spcAft>
              <a:defRPr sz="23124">
                <a:solidFill>
                  <a:schemeClr val="tx1"/>
                </a:solidFill>
                <a:latin typeface="Calibri" pitchFamily="34" charset="0"/>
              </a:defRPr>
            </a:lvl7pPr>
            <a:lvl8pPr marL="1441642" algn="ctr" defTabSz="4805475" rtl="0" fontAlgn="base">
              <a:spcBef>
                <a:spcPct val="0"/>
              </a:spcBef>
              <a:spcAft>
                <a:spcPct val="0"/>
              </a:spcAft>
              <a:defRPr sz="23124">
                <a:solidFill>
                  <a:schemeClr val="tx1"/>
                </a:solidFill>
                <a:latin typeface="Calibri" pitchFamily="34" charset="0"/>
              </a:defRPr>
            </a:lvl8pPr>
            <a:lvl9pPr marL="1922191" algn="ctr" defTabSz="4805475" rtl="0" fontAlgn="base">
              <a:spcBef>
                <a:spcPct val="0"/>
              </a:spcBef>
              <a:spcAft>
                <a:spcPct val="0"/>
              </a:spcAft>
              <a:defRPr sz="23124">
                <a:solidFill>
                  <a:schemeClr val="tx1"/>
                </a:solidFill>
                <a:latin typeface="Calibri" pitchFamily="34" charset="0"/>
              </a:defRPr>
            </a:lvl9pPr>
          </a:lstStyle>
          <a:p>
            <a:pPr algn="just" eaLnBrk="1" hangingPunct="1"/>
            <a:r>
              <a:rPr lang="en-US" altLang="en-US" sz="2800" b="1" kern="0" dirty="0" smtClean="0">
                <a:latin typeface="Gill Sans MT" pitchFamily="34" charset="0"/>
              </a:rPr>
              <a:t>Next steps and outlook:</a:t>
            </a:r>
            <a:r>
              <a:rPr lang="en-US" altLang="en-US" sz="2800" kern="0" dirty="0" smtClean="0">
                <a:latin typeface="Gill Sans MT" pitchFamily="34" charset="0"/>
              </a:rPr>
              <a:t> </a:t>
            </a:r>
            <a:r>
              <a:rPr lang="en-US" sz="2800" dirty="0" smtClean="0">
                <a:latin typeface="Gill Sans MT" panose="020B0502020104020203" pitchFamily="34" charset="0"/>
              </a:rPr>
              <a:t>• </a:t>
            </a:r>
            <a:r>
              <a:rPr lang="en-US" sz="2800" dirty="0">
                <a:latin typeface="Gill Sans MT" panose="020B0502020104020203" pitchFamily="34" charset="0"/>
              </a:rPr>
              <a:t>Continue testing with the current configuration of instruments during the extension of the campaign in 2018, add new species (e.g. HCHO, N2O) • </a:t>
            </a:r>
            <a:r>
              <a:rPr lang="en-US" sz="2800" dirty="0" smtClean="0">
                <a:latin typeface="Gill Sans MT" panose="020B0502020104020203" pitchFamily="34" charset="0"/>
              </a:rPr>
              <a:t>Comparison </a:t>
            </a:r>
            <a:r>
              <a:rPr lang="en-US" sz="2800" dirty="0" smtClean="0">
                <a:latin typeface="Gill Sans MT" panose="020B0502020104020203" pitchFamily="34" charset="0"/>
              </a:rPr>
              <a:t>of retrieval results for the two </a:t>
            </a:r>
            <a:r>
              <a:rPr lang="en-US" sz="2800" dirty="0" smtClean="0">
                <a:latin typeface="Gill Sans MT" panose="020B0502020104020203" pitchFamily="34" charset="0"/>
              </a:rPr>
              <a:t>years </a:t>
            </a:r>
            <a:r>
              <a:rPr lang="en-US" sz="2800" dirty="0" smtClean="0">
                <a:latin typeface="Gill Sans MT" panose="020B0502020104020203" pitchFamily="34" charset="0"/>
              </a:rPr>
              <a:t>of campaign measurements and determination of calibration factors w.r.t the TCCON. Verify calibration of remote sensing instruments w.r.t the AirCore</a:t>
            </a:r>
            <a:r>
              <a:rPr lang="en-US" altLang="en-US" sz="2800" kern="0" dirty="0" smtClean="0">
                <a:latin typeface="Gill Sans MT" pitchFamily="34" charset="0"/>
              </a:rPr>
              <a:t> </a:t>
            </a:r>
            <a:r>
              <a:rPr lang="en-US" sz="2800" dirty="0" smtClean="0">
                <a:latin typeface="Gill Sans MT" panose="020B0502020104020203" pitchFamily="34" charset="0"/>
              </a:rPr>
              <a:t>• Provide a significant dataset of CO2, CH4 and CO measurements which can be used for satellite validation purposes (e.g. Sentinel-5 </a:t>
            </a:r>
            <a:r>
              <a:rPr lang="en-US" sz="2800" dirty="0">
                <a:latin typeface="Gill Sans MT" panose="020B0502020104020203" pitchFamily="34" charset="0"/>
              </a:rPr>
              <a:t>Precursor) </a:t>
            </a:r>
            <a:r>
              <a:rPr lang="en-US" sz="2800" dirty="0" smtClean="0">
                <a:latin typeface="Gill Sans MT" panose="020B0502020104020203" pitchFamily="34" charset="0"/>
              </a:rPr>
              <a:t>• </a:t>
            </a:r>
            <a:r>
              <a:rPr lang="en-US" sz="2800" dirty="0" smtClean="0">
                <a:latin typeface="Gill Sans MT" panose="020B0502020104020203" pitchFamily="34" charset="0"/>
              </a:rPr>
              <a:t>Provide a guideline for further development of new observation sites to complement the TCCON network and provide better support for the validation of existing and future </a:t>
            </a:r>
            <a:r>
              <a:rPr lang="en-US" sz="2800" dirty="0">
                <a:latin typeface="Gill Sans MT" panose="020B0502020104020203" pitchFamily="34" charset="0"/>
              </a:rPr>
              <a:t>satellite </a:t>
            </a:r>
            <a:r>
              <a:rPr lang="en-US" sz="2800" dirty="0" smtClean="0">
                <a:latin typeface="Gill Sans MT" panose="020B0502020104020203" pitchFamily="34" charset="0"/>
              </a:rPr>
              <a:t>missions.</a:t>
            </a:r>
            <a:endParaRPr lang="en-US" altLang="en-US" sz="2800" kern="0" dirty="0" smtClean="0">
              <a:latin typeface="Gill Sans MT" pitchFamily="34" charset="0"/>
            </a:endParaRPr>
          </a:p>
        </p:txBody>
      </p:sp>
      <p:pic>
        <p:nvPicPr>
          <p:cNvPr id="1026" name="Picture 2" descr="frm4ghg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39115" y="174728"/>
            <a:ext cx="2932140" cy="2937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7" name="Picture 3" descr="42_digital_logo_dark_blue_HI"/>
          <p:cNvPicPr>
            <a:picLocks noChangeAspect="1" noChangeArrowheads="1"/>
          </p:cNvPicPr>
          <p:nvPr/>
        </p:nvPicPr>
        <p:blipFill>
          <a:blip r:embed="rId7">
            <a:extLst>
              <a:ext uri="{28A0092B-C50C-407E-A947-70E740481C1C}">
                <a14:useLocalDpi xmlns:a14="http://schemas.microsoft.com/office/drawing/2010/main" val="0"/>
              </a:ext>
            </a:extLst>
          </a:blip>
          <a:srcRect l="9048" t="20059" r="9221" b="20428"/>
          <a:stretch>
            <a:fillRect/>
          </a:stretch>
        </p:blipFill>
        <p:spPr bwMode="auto">
          <a:xfrm>
            <a:off x="26657171" y="3255865"/>
            <a:ext cx="3556314" cy="1279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8" name="Picture 4"/>
          <p:cNvPicPr>
            <a:picLocks noChangeAspect="1" noChangeArrowheads="1"/>
          </p:cNvPicPr>
          <p:nvPr/>
        </p:nvPicPr>
        <p:blipFill>
          <a:blip r:embed="rId8">
            <a:lum bright="20000"/>
            <a:extLst>
              <a:ext uri="{28A0092B-C50C-407E-A947-70E740481C1C}">
                <a14:useLocalDpi xmlns:a14="http://schemas.microsoft.com/office/drawing/2010/main" val="0"/>
              </a:ext>
            </a:extLst>
          </a:blip>
          <a:srcRect l="9503" r="13303"/>
          <a:stretch>
            <a:fillRect/>
          </a:stretch>
        </p:blipFill>
        <p:spPr bwMode="auto">
          <a:xfrm>
            <a:off x="25151608" y="37966396"/>
            <a:ext cx="5035670" cy="3328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9" name="Picture 5" descr="BIRA-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155" y="41040841"/>
            <a:ext cx="1395012" cy="1767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0" name="Picture 6" descr="logo-uni-bremen-EXZELL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5961" y="41913920"/>
            <a:ext cx="4000685" cy="681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1" name="Picture 7" descr="logo-ru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66275" y="41420105"/>
            <a:ext cx="1363019" cy="1363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2" name="Picture 8" descr="logo_en_163_KI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12004" y="41492113"/>
            <a:ext cx="2513034" cy="1253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3" name="Picture 9" descr="fmi-logo-e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52430" y="41837481"/>
            <a:ext cx="6626136" cy="766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4" name="Picture 10" descr="RAL_LOGO_high_qualit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496814" y="41650165"/>
            <a:ext cx="5330424" cy="1066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5" name="Picture 11" descr="UOW-logo"/>
          <p:cNvPicPr>
            <a:picLocks noChangeAspect="1" noChangeArrowheads="1"/>
          </p:cNvPicPr>
          <p:nvPr/>
        </p:nvPicPr>
        <p:blipFill>
          <a:blip r:embed="rId15" cstate="print">
            <a:extLst>
              <a:ext uri="{28A0092B-C50C-407E-A947-70E740481C1C}">
                <a14:useLocalDpi xmlns:a14="http://schemas.microsoft.com/office/drawing/2010/main" val="0"/>
              </a:ext>
            </a:extLst>
          </a:blip>
          <a:srcRect t="15501" b="19377"/>
          <a:stretch>
            <a:fillRect/>
          </a:stretch>
        </p:blipFill>
        <p:spPr bwMode="auto">
          <a:xfrm>
            <a:off x="13193390" y="41462609"/>
            <a:ext cx="3178422" cy="1242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Control 14"/>
          <p:cNvSpPr>
            <a:spLocks noChangeArrowheads="1" noChangeShapeType="1"/>
          </p:cNvSpPr>
          <p:nvPr/>
        </p:nvSpPr>
        <p:spPr bwMode="auto">
          <a:xfrm>
            <a:off x="13112750" y="29389388"/>
            <a:ext cx="4933950" cy="2995612"/>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nl-BE"/>
          </a:p>
        </p:txBody>
      </p:sp>
      <p:pic>
        <p:nvPicPr>
          <p:cNvPr id="1040" name="Picture 16" descr="Site_20170515"/>
          <p:cNvPicPr>
            <a:picLocks noChangeAspect="1" noChangeArrowheads="1"/>
          </p:cNvPicPr>
          <p:nvPr/>
        </p:nvPicPr>
        <p:blipFill>
          <a:blip r:embed="rId16" cstate="print">
            <a:extLst>
              <a:ext uri="{28A0092B-C50C-407E-A947-70E740481C1C}">
                <a14:useLocalDpi xmlns:a14="http://schemas.microsoft.com/office/drawing/2010/main" val="0"/>
              </a:ext>
            </a:extLst>
          </a:blip>
          <a:srcRect t="22672" r="6438" b="5965"/>
          <a:stretch>
            <a:fillRect/>
          </a:stretch>
        </p:blipFill>
        <p:spPr bwMode="auto">
          <a:xfrm>
            <a:off x="21072604" y="8319667"/>
            <a:ext cx="5452181" cy="3124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cxnSp>
        <p:nvCxnSpPr>
          <p:cNvPr id="1041" name="AutoShape 17"/>
          <p:cNvCxnSpPr>
            <a:cxnSpLocks noChangeShapeType="1"/>
          </p:cNvCxnSpPr>
          <p:nvPr/>
        </p:nvCxnSpPr>
        <p:spPr bwMode="auto">
          <a:xfrm flipH="1" flipV="1">
            <a:off x="18377966" y="8696004"/>
            <a:ext cx="4940720" cy="1727567"/>
          </a:xfrm>
          <a:prstGeom prst="straightConnector1">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7" name="Text Box 18"/>
          <p:cNvSpPr txBox="1">
            <a:spLocks noChangeArrowheads="1"/>
          </p:cNvSpPr>
          <p:nvPr/>
        </p:nvSpPr>
        <p:spPr bwMode="auto">
          <a:xfrm>
            <a:off x="14921583" y="17128928"/>
            <a:ext cx="15121678" cy="1032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nl-BE" sz="2600" b="0" i="0" u="none" strike="noStrike" cap="none" normalizeH="0" baseline="0" dirty="0" smtClean="0">
                <a:ln>
                  <a:noFill/>
                </a:ln>
                <a:solidFill>
                  <a:srgbClr val="000000"/>
                </a:solidFill>
                <a:effectLst/>
                <a:latin typeface="Gill Sans MT" pitchFamily="34" charset="0"/>
                <a:cs typeface="Arial" pitchFamily="34" charset="0"/>
              </a:rPr>
              <a:t>Fig. 1: (a) TCCON sites, (b) FRM4GHG container and EM27/SUN in front, (c-left) Vertex70 and (c-right) LHR, </a:t>
            </a:r>
            <a:r>
              <a:rPr lang="en-US" altLang="nl-BE" sz="2600" dirty="0">
                <a:solidFill>
                  <a:srgbClr val="000000"/>
                </a:solidFill>
                <a:latin typeface="Gill Sans MT" pitchFamily="34" charset="0"/>
                <a:cs typeface="Arial" pitchFamily="34" charset="0"/>
              </a:rPr>
              <a:t/>
            </a:r>
            <a:br>
              <a:rPr lang="en-US" altLang="nl-BE" sz="2600" dirty="0">
                <a:solidFill>
                  <a:srgbClr val="000000"/>
                </a:solidFill>
                <a:latin typeface="Gill Sans MT" pitchFamily="34" charset="0"/>
                <a:cs typeface="Arial" pitchFamily="34" charset="0"/>
              </a:rPr>
            </a:br>
            <a:r>
              <a:rPr kumimoji="0" lang="en-US" altLang="nl-BE" sz="2600" b="0" i="0" u="none" strike="noStrike" cap="none" normalizeH="0" baseline="0" dirty="0" smtClean="0">
                <a:ln>
                  <a:noFill/>
                </a:ln>
                <a:solidFill>
                  <a:srgbClr val="000000"/>
                </a:solidFill>
                <a:effectLst/>
                <a:latin typeface="Gill Sans MT" pitchFamily="34" charset="0"/>
                <a:cs typeface="Arial" pitchFamily="34" charset="0"/>
              </a:rPr>
              <a:t>(</a:t>
            </a:r>
            <a:r>
              <a:rPr kumimoji="0" lang="en-US" altLang="nl-BE" sz="2600" b="0" i="0" u="none" strike="noStrike" cap="none" normalizeH="0" baseline="0" dirty="0" smtClean="0">
                <a:ln>
                  <a:noFill/>
                </a:ln>
                <a:solidFill>
                  <a:srgbClr val="000000"/>
                </a:solidFill>
                <a:effectLst/>
                <a:latin typeface="Gill Sans MT" pitchFamily="34" charset="0"/>
                <a:cs typeface="Arial" pitchFamily="34" charset="0"/>
              </a:rPr>
              <a:t>d) IRCube, (e) </a:t>
            </a:r>
            <a:r>
              <a:rPr kumimoji="0" lang="en-US" altLang="nl-BE" sz="2600" b="0" i="0" u="none" strike="noStrike" cap="none" normalizeH="0" baseline="0" dirty="0" err="1" smtClean="0">
                <a:ln>
                  <a:noFill/>
                </a:ln>
                <a:solidFill>
                  <a:srgbClr val="000000"/>
                </a:solidFill>
                <a:effectLst/>
                <a:latin typeface="Gill Sans MT" pitchFamily="34" charset="0"/>
                <a:cs typeface="Arial" pitchFamily="34" charset="0"/>
              </a:rPr>
              <a:t>suntracker</a:t>
            </a:r>
            <a:r>
              <a:rPr kumimoji="0" lang="en-US" altLang="nl-BE" sz="2600" b="0" i="0" u="none" strike="noStrike" cap="none" normalizeH="0" baseline="0" dirty="0" smtClean="0">
                <a:ln>
                  <a:noFill/>
                </a:ln>
                <a:solidFill>
                  <a:srgbClr val="000000"/>
                </a:solidFill>
                <a:effectLst/>
                <a:latin typeface="Gill Sans MT" pitchFamily="34" charset="0"/>
                <a:cs typeface="Arial" pitchFamily="34" charset="0"/>
              </a:rPr>
              <a:t> for IRCube, (f) </a:t>
            </a:r>
            <a:r>
              <a:rPr kumimoji="0" lang="en-US" altLang="nl-BE" sz="2600" b="0" i="0" u="none" strike="noStrike" cap="none" normalizeH="0" baseline="0" dirty="0" err="1" smtClean="0">
                <a:ln>
                  <a:noFill/>
                </a:ln>
                <a:solidFill>
                  <a:srgbClr val="000000"/>
                </a:solidFill>
                <a:effectLst/>
                <a:latin typeface="Gill Sans MT" pitchFamily="34" charset="0"/>
                <a:cs typeface="Arial" pitchFamily="34" charset="0"/>
              </a:rPr>
              <a:t>suntracker</a:t>
            </a:r>
            <a:r>
              <a:rPr kumimoji="0" lang="en-US" altLang="nl-BE" sz="2600" b="0" i="0" u="none" strike="noStrike" cap="none" normalizeH="0" baseline="0" dirty="0" smtClean="0">
                <a:ln>
                  <a:noFill/>
                </a:ln>
                <a:solidFill>
                  <a:srgbClr val="000000"/>
                </a:solidFill>
                <a:effectLst/>
                <a:latin typeface="Gill Sans MT" pitchFamily="34" charset="0"/>
                <a:cs typeface="Arial" pitchFamily="34" charset="0"/>
              </a:rPr>
              <a:t> for Vertex70 and LHR, (g) Aircore launch at Sodankylä site.</a:t>
            </a:r>
            <a:endParaRPr kumimoji="0" lang="nl-BE" altLang="nl-BE" sz="2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43" name="Picture 19" descr="IRCube_telescop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815212" y="14142632"/>
            <a:ext cx="3891346" cy="290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8" name="Text Box 20"/>
          <p:cNvSpPr txBox="1">
            <a:spLocks noChangeArrowheads="1"/>
          </p:cNvSpPr>
          <p:nvPr/>
        </p:nvSpPr>
        <p:spPr bwMode="auto">
          <a:xfrm>
            <a:off x="15137606" y="10789112"/>
            <a:ext cx="611958" cy="858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3400" b="0" i="0" u="none" strike="noStrike" cap="none" normalizeH="0" baseline="0" dirty="0" smtClean="0">
                <a:ln>
                  <a:noFill/>
                </a:ln>
                <a:solidFill>
                  <a:srgbClr val="FF0000"/>
                </a:solidFill>
                <a:effectLst/>
                <a:latin typeface="Gill Sans MT" pitchFamily="34" charset="0"/>
                <a:cs typeface="Arial" pitchFamily="34" charset="0"/>
              </a:rPr>
              <a:t>a</a:t>
            </a:r>
            <a:endParaRPr kumimoji="0" lang="nl-BE" altLang="nl-BE" sz="3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45"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126519" y="11719714"/>
            <a:ext cx="8580039" cy="214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46" name="Picture 22" descr="IMG_8987_1"/>
          <p:cNvPicPr>
            <a:picLocks noChangeAspect="1" noChangeArrowheads="1"/>
          </p:cNvPicPr>
          <p:nvPr/>
        </p:nvPicPr>
        <p:blipFill>
          <a:blip r:embed="rId19" cstate="print">
            <a:extLst>
              <a:ext uri="{28A0092B-C50C-407E-A947-70E740481C1C}">
                <a14:useLocalDpi xmlns:a14="http://schemas.microsoft.com/office/drawing/2010/main" val="0"/>
              </a:ext>
            </a:extLst>
          </a:blip>
          <a:srcRect l="28723" t="4210" r="7977" b="4033"/>
          <a:stretch>
            <a:fillRect/>
          </a:stretch>
        </p:blipFill>
        <p:spPr bwMode="auto">
          <a:xfrm>
            <a:off x="23778566" y="11659770"/>
            <a:ext cx="2787602" cy="539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47" name="Picture 23"/>
          <p:cNvPicPr>
            <a:picLocks noChangeAspect="1" noChangeArrowheads="1"/>
          </p:cNvPicPr>
          <p:nvPr/>
        </p:nvPicPr>
        <p:blipFill>
          <a:blip r:embed="rId20">
            <a:extLst>
              <a:ext uri="{28A0092B-C50C-407E-A947-70E740481C1C}">
                <a14:useLocalDpi xmlns:a14="http://schemas.microsoft.com/office/drawing/2010/main" val="0"/>
              </a:ext>
            </a:extLst>
          </a:blip>
          <a:srcRect l="2780" t="9709"/>
          <a:stretch>
            <a:fillRect/>
          </a:stretch>
        </p:blipFill>
        <p:spPr bwMode="auto">
          <a:xfrm>
            <a:off x="15043510" y="14144591"/>
            <a:ext cx="4630600" cy="2874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 name="Text Box 24"/>
          <p:cNvSpPr txBox="1">
            <a:spLocks noChangeArrowheads="1"/>
          </p:cNvSpPr>
          <p:nvPr/>
        </p:nvSpPr>
        <p:spPr bwMode="auto">
          <a:xfrm>
            <a:off x="23012707" y="8696003"/>
            <a:ext cx="611958" cy="863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3000" b="0" i="0" u="none" strike="noStrike" cap="none" normalizeH="0" baseline="0" dirty="0" smtClean="0">
                <a:ln>
                  <a:noFill/>
                </a:ln>
                <a:solidFill>
                  <a:srgbClr val="FF0000"/>
                </a:solidFill>
                <a:effectLst/>
                <a:latin typeface="Gill Sans MT" pitchFamily="34" charset="0"/>
                <a:cs typeface="Arial" pitchFamily="34" charset="0"/>
              </a:rPr>
              <a:t>b</a:t>
            </a:r>
            <a:endParaRPr kumimoji="0" lang="nl-BE" altLang="nl-BE" sz="3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 Box 25"/>
          <p:cNvSpPr txBox="1">
            <a:spLocks noChangeArrowheads="1"/>
          </p:cNvSpPr>
          <p:nvPr/>
        </p:nvSpPr>
        <p:spPr bwMode="auto">
          <a:xfrm>
            <a:off x="15749564" y="11792343"/>
            <a:ext cx="615559" cy="863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3000" b="0" i="0" u="none" strike="noStrike" cap="none" normalizeH="0" baseline="0" dirty="0" smtClean="0">
                <a:ln>
                  <a:noFill/>
                </a:ln>
                <a:solidFill>
                  <a:srgbClr val="FF0000"/>
                </a:solidFill>
                <a:effectLst/>
                <a:latin typeface="Gill Sans MT" pitchFamily="34" charset="0"/>
                <a:cs typeface="Arial" pitchFamily="34" charset="0"/>
              </a:rPr>
              <a:t>c</a:t>
            </a:r>
            <a:endParaRPr kumimoji="0" lang="nl-BE" altLang="nl-BE" sz="30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 Box 26"/>
          <p:cNvSpPr txBox="1">
            <a:spLocks noChangeArrowheads="1"/>
          </p:cNvSpPr>
          <p:nvPr/>
        </p:nvSpPr>
        <p:spPr bwMode="auto">
          <a:xfrm>
            <a:off x="18882022" y="14312623"/>
            <a:ext cx="615559" cy="863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3000" b="0" i="0" u="none" strike="noStrike" cap="none" normalizeH="0" baseline="0" dirty="0" smtClean="0">
                <a:ln>
                  <a:noFill/>
                </a:ln>
                <a:solidFill>
                  <a:srgbClr val="FF0000"/>
                </a:solidFill>
                <a:effectLst/>
                <a:latin typeface="Gill Sans MT" pitchFamily="34" charset="0"/>
                <a:cs typeface="Arial" pitchFamily="34" charset="0"/>
              </a:rPr>
              <a:t>d</a:t>
            </a:r>
            <a:endParaRPr kumimoji="0" lang="nl-BE" altLang="nl-BE" sz="30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 Box 27"/>
          <p:cNvSpPr txBox="1">
            <a:spLocks noChangeArrowheads="1"/>
          </p:cNvSpPr>
          <p:nvPr/>
        </p:nvSpPr>
        <p:spPr bwMode="auto">
          <a:xfrm>
            <a:off x="20232769" y="14354964"/>
            <a:ext cx="615557" cy="858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3000" b="0" i="0" u="none" strike="noStrike" cap="none" normalizeH="0" baseline="0" dirty="0" smtClean="0">
                <a:ln>
                  <a:noFill/>
                </a:ln>
                <a:solidFill>
                  <a:srgbClr val="FF0000"/>
                </a:solidFill>
                <a:effectLst/>
                <a:latin typeface="Gill Sans MT" pitchFamily="34" charset="0"/>
                <a:cs typeface="Arial" pitchFamily="34" charset="0"/>
              </a:rPr>
              <a:t>e</a:t>
            </a:r>
            <a:endParaRPr kumimoji="0" lang="nl-BE" altLang="nl-BE" sz="30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 Box 28"/>
          <p:cNvSpPr txBox="1">
            <a:spLocks noChangeArrowheads="1"/>
          </p:cNvSpPr>
          <p:nvPr/>
        </p:nvSpPr>
        <p:spPr bwMode="auto">
          <a:xfrm>
            <a:off x="24658782" y="12013248"/>
            <a:ext cx="611958" cy="858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3000" b="0" i="0" u="none" strike="noStrike" cap="none" normalizeH="0" baseline="0" dirty="0" smtClean="0">
                <a:ln>
                  <a:noFill/>
                </a:ln>
                <a:solidFill>
                  <a:srgbClr val="FF0000"/>
                </a:solidFill>
                <a:effectLst/>
                <a:latin typeface="Gill Sans MT" pitchFamily="34" charset="0"/>
                <a:cs typeface="Arial" pitchFamily="34" charset="0"/>
              </a:rPr>
              <a:t>f</a:t>
            </a:r>
            <a:endParaRPr kumimoji="0" lang="nl-BE" altLang="nl-BE" sz="3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53" name="Picture 29" descr="AirCore_launch"/>
          <p:cNvPicPr>
            <a:picLocks noChangeAspect="1" noChangeArrowheads="1"/>
          </p:cNvPicPr>
          <p:nvPr/>
        </p:nvPicPr>
        <p:blipFill>
          <a:blip r:embed="rId21" cstate="print">
            <a:extLst>
              <a:ext uri="{28A0092B-C50C-407E-A947-70E740481C1C}">
                <a14:useLocalDpi xmlns:a14="http://schemas.microsoft.com/office/drawing/2010/main" val="0"/>
              </a:ext>
            </a:extLst>
          </a:blip>
          <a:srcRect t="13446" b="31934"/>
          <a:stretch>
            <a:fillRect/>
          </a:stretch>
        </p:blipFill>
        <p:spPr bwMode="auto">
          <a:xfrm rot="-5400000">
            <a:off x="24096127" y="10896382"/>
            <a:ext cx="8684126" cy="35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5" name="Text Box 30"/>
          <p:cNvSpPr txBox="1">
            <a:spLocks noChangeArrowheads="1"/>
          </p:cNvSpPr>
          <p:nvPr/>
        </p:nvSpPr>
        <p:spPr bwMode="auto">
          <a:xfrm>
            <a:off x="27522982" y="11437184"/>
            <a:ext cx="615559" cy="858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3000" b="0" i="0" u="none" strike="noStrike" cap="none" normalizeH="0" baseline="0" dirty="0" smtClean="0">
                <a:ln>
                  <a:noFill/>
                </a:ln>
                <a:solidFill>
                  <a:srgbClr val="FF0000"/>
                </a:solidFill>
                <a:effectLst/>
                <a:latin typeface="Gill Sans MT" pitchFamily="34" charset="0"/>
                <a:cs typeface="Arial" pitchFamily="34" charset="0"/>
              </a:rPr>
              <a:t>g</a:t>
            </a:r>
            <a:endParaRPr kumimoji="0" lang="nl-BE" altLang="nl-BE" sz="30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TextBox 19"/>
          <p:cNvSpPr txBox="1"/>
          <p:nvPr/>
        </p:nvSpPr>
        <p:spPr>
          <a:xfrm>
            <a:off x="24286814" y="41216855"/>
            <a:ext cx="5976664" cy="523220"/>
          </a:xfrm>
          <a:prstGeom prst="rect">
            <a:avLst/>
          </a:prstGeom>
          <a:noFill/>
        </p:spPr>
        <p:txBody>
          <a:bodyPr wrap="square" rtlCol="0">
            <a:spAutoFit/>
          </a:bodyPr>
          <a:lstStyle/>
          <a:p>
            <a:r>
              <a:rPr lang="en-US" altLang="en-US" sz="2800" b="1" dirty="0" smtClean="0">
                <a:latin typeface="Gill Sans MT" panose="020B0502020104020203" pitchFamily="34" charset="0"/>
              </a:rPr>
              <a:t>Website</a:t>
            </a:r>
            <a:r>
              <a:rPr lang="en-US" altLang="en-US" sz="2800" b="1" dirty="0">
                <a:latin typeface="Gill Sans MT" panose="020B0502020104020203" pitchFamily="34" charset="0"/>
              </a:rPr>
              <a:t>: </a:t>
            </a:r>
            <a:r>
              <a:rPr lang="en-US" altLang="en-US" sz="2800" dirty="0">
                <a:latin typeface="Gill Sans MT" panose="020B0502020104020203" pitchFamily="34" charset="0"/>
              </a:rPr>
              <a:t>http://</a:t>
            </a:r>
            <a:r>
              <a:rPr lang="en-US" altLang="en-US" sz="2800" dirty="0" smtClean="0">
                <a:latin typeface="Gill Sans MT" panose="020B0502020104020203" pitchFamily="34" charset="0"/>
              </a:rPr>
              <a:t>frm4ghg.aeronomie.be</a:t>
            </a:r>
            <a:endParaRPr lang="nl-BE" sz="2600" dirty="0"/>
          </a:p>
        </p:txBody>
      </p:sp>
      <p:pic>
        <p:nvPicPr>
          <p:cNvPr id="2" name="Picture 1"/>
          <p:cNvPicPr>
            <a:picLocks noChangeAspect="1"/>
          </p:cNvPicPr>
          <p:nvPr/>
        </p:nvPicPr>
        <p:blipFill rotWithShape="1">
          <a:blip r:embed="rId22">
            <a:extLst>
              <a:ext uri="{28A0092B-C50C-407E-A947-70E740481C1C}">
                <a14:useLocalDpi xmlns:a14="http://schemas.microsoft.com/office/drawing/2010/main" val="0"/>
              </a:ext>
            </a:extLst>
          </a:blip>
          <a:srcRect b="35874"/>
          <a:stretch/>
        </p:blipFill>
        <p:spPr>
          <a:xfrm>
            <a:off x="153634" y="19673689"/>
            <a:ext cx="9577064" cy="3411858"/>
          </a:xfrm>
          <a:prstGeom prst="rect">
            <a:avLst/>
          </a:prstGeom>
        </p:spPr>
      </p:pic>
      <p:pic>
        <p:nvPicPr>
          <p:cNvPr id="3" name="Picture 2"/>
          <p:cNvPicPr>
            <a:picLocks noChangeAspect="1"/>
          </p:cNvPicPr>
          <p:nvPr/>
        </p:nvPicPr>
        <p:blipFill rotWithShape="1">
          <a:blip r:embed="rId23">
            <a:extLst>
              <a:ext uri="{28A0092B-C50C-407E-A947-70E740481C1C}">
                <a14:useLocalDpi xmlns:a14="http://schemas.microsoft.com/office/drawing/2010/main" val="0"/>
              </a:ext>
            </a:extLst>
          </a:blip>
          <a:srcRect b="34797"/>
          <a:stretch/>
        </p:blipFill>
        <p:spPr>
          <a:xfrm>
            <a:off x="159942" y="23125881"/>
            <a:ext cx="9577064" cy="3469218"/>
          </a:xfrm>
          <a:prstGeom prst="rect">
            <a:avLst/>
          </a:prstGeom>
        </p:spPr>
      </p:pic>
      <p:pic>
        <p:nvPicPr>
          <p:cNvPr id="16" name="Picture 15"/>
          <p:cNvPicPr>
            <a:picLocks noChangeAspect="1"/>
          </p:cNvPicPr>
          <p:nvPr/>
        </p:nvPicPr>
        <p:blipFill rotWithShape="1">
          <a:blip r:embed="rId24">
            <a:extLst>
              <a:ext uri="{28A0092B-C50C-407E-A947-70E740481C1C}">
                <a14:useLocalDpi xmlns:a14="http://schemas.microsoft.com/office/drawing/2010/main" val="0"/>
              </a:ext>
            </a:extLst>
          </a:blip>
          <a:srcRect b="34797"/>
          <a:stretch/>
        </p:blipFill>
        <p:spPr>
          <a:xfrm>
            <a:off x="155750" y="26595099"/>
            <a:ext cx="9577064" cy="3469218"/>
          </a:xfrm>
          <a:prstGeom prst="rect">
            <a:avLst/>
          </a:prstGeom>
        </p:spPr>
      </p:pic>
      <p:pic>
        <p:nvPicPr>
          <p:cNvPr id="17" name="Picture 16"/>
          <p:cNvPicPr>
            <a:picLocks noChangeAspect="1"/>
          </p:cNvPicPr>
          <p:nvPr/>
        </p:nvPicPr>
        <p:blipFill rotWithShape="1">
          <a:blip r:embed="rId25">
            <a:extLst>
              <a:ext uri="{28A0092B-C50C-407E-A947-70E740481C1C}">
                <a14:useLocalDpi xmlns:a14="http://schemas.microsoft.com/office/drawing/2010/main" val="0"/>
              </a:ext>
            </a:extLst>
          </a:blip>
          <a:srcRect b="35630"/>
          <a:stretch/>
        </p:blipFill>
        <p:spPr>
          <a:xfrm>
            <a:off x="14345518" y="18665577"/>
            <a:ext cx="9577064" cy="3424855"/>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8709" t="50000"/>
          <a:stretch/>
        </p:blipFill>
        <p:spPr>
          <a:xfrm>
            <a:off x="12007077" y="27823021"/>
            <a:ext cx="2280385" cy="2223004"/>
          </a:xfrm>
          <a:prstGeom prst="rect">
            <a:avLst/>
          </a:prstGeom>
        </p:spPr>
      </p:pic>
      <p:pic>
        <p:nvPicPr>
          <p:cNvPr id="23" name="Picture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737006" y="18608083"/>
            <a:ext cx="4494956" cy="4494956"/>
          </a:xfrm>
          <a:prstGeom prst="rect">
            <a:avLst/>
          </a:prstGeom>
        </p:spPr>
      </p:pic>
      <p:grpSp>
        <p:nvGrpSpPr>
          <p:cNvPr id="26" name="Group 25"/>
          <p:cNvGrpSpPr/>
          <p:nvPr/>
        </p:nvGrpSpPr>
        <p:grpSpPr>
          <a:xfrm>
            <a:off x="9706546" y="23099613"/>
            <a:ext cx="4494956" cy="4494956"/>
            <a:chOff x="9706546" y="23675677"/>
            <a:chExt cx="4494956" cy="4494956"/>
          </a:xfrm>
        </p:grpSpPr>
        <p:pic>
          <p:nvPicPr>
            <p:cNvPr id="21" name="Picture 2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06546" y="23675677"/>
              <a:ext cx="4494956" cy="4494956"/>
            </a:xfrm>
            <a:prstGeom prst="rect">
              <a:avLst/>
            </a:prstGeom>
          </p:spPr>
        </p:pic>
        <p:pic>
          <p:nvPicPr>
            <p:cNvPr id="25"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737006" y="23735830"/>
              <a:ext cx="2191334" cy="206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7" name="Picture 2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345519" y="22132345"/>
            <a:ext cx="7920879" cy="4400488"/>
          </a:xfrm>
          <a:prstGeom prst="rect">
            <a:avLst/>
          </a:prstGeom>
        </p:spPr>
      </p:pic>
      <p:pic>
        <p:nvPicPr>
          <p:cNvPr id="28" name="Picture 2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2179531" y="22132345"/>
            <a:ext cx="7920879" cy="4400488"/>
          </a:xfrm>
          <a:prstGeom prst="rect">
            <a:avLst/>
          </a:prstGeom>
        </p:spPr>
      </p:pic>
      <p:pic>
        <p:nvPicPr>
          <p:cNvPr id="29" name="Picture 2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2949606" y="26658465"/>
            <a:ext cx="3383148" cy="3383148"/>
          </a:xfrm>
          <a:prstGeom prst="rect">
            <a:avLst/>
          </a:prstGeom>
        </p:spPr>
      </p:pic>
      <p:pic>
        <p:nvPicPr>
          <p:cNvPr id="30" name="Picture 2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6392210" y="26658465"/>
            <a:ext cx="3383148" cy="3383148"/>
          </a:xfrm>
          <a:prstGeom prst="rect">
            <a:avLst/>
          </a:prstGeom>
        </p:spPr>
      </p:pic>
      <p:pic>
        <p:nvPicPr>
          <p:cNvPr id="31" name="Picture 30"/>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9509575" y="26667178"/>
            <a:ext cx="3383148" cy="3383148"/>
          </a:xfrm>
          <a:prstGeom prst="rect">
            <a:avLst/>
          </a:prstGeom>
        </p:spPr>
      </p:pic>
      <p:sp>
        <p:nvSpPr>
          <p:cNvPr id="61" name="Rectangle 2"/>
          <p:cNvSpPr txBox="1">
            <a:spLocks noChangeArrowheads="1"/>
          </p:cNvSpPr>
          <p:nvPr/>
        </p:nvSpPr>
        <p:spPr bwMode="auto">
          <a:xfrm>
            <a:off x="24066598" y="18665952"/>
            <a:ext cx="5976664" cy="3424480"/>
          </a:xfrm>
          <a:prstGeom prst="rect">
            <a:avLst/>
          </a:prstGeom>
          <a:solidFill>
            <a:schemeClr val="bg1"/>
          </a:solidFill>
          <a:ln w="76200">
            <a:solidFill>
              <a:schemeClr val="bg1"/>
            </a:solidFill>
            <a:miter lim="800000"/>
            <a:headEnd/>
            <a:tailEnd/>
          </a:ln>
          <a:extLst/>
        </p:spPr>
        <p:txBody>
          <a:bodyPr vert="horz" wrap="square" lIns="457200" tIns="228600" rIns="457200" bIns="228600" numCol="1" anchor="ctr" anchorCtr="0" compatLnSpc="1">
            <a:prstTxWarp prst="textNoShape">
              <a:avLst/>
            </a:prstTxWarp>
          </a:bodyPr>
          <a:lstStyle>
            <a:lvl1pPr algn="ctr" defTabSz="4805475" rtl="0" eaLnBrk="0" fontAlgn="base" hangingPunct="0">
              <a:spcBef>
                <a:spcPct val="0"/>
              </a:spcBef>
              <a:spcAft>
                <a:spcPct val="0"/>
              </a:spcAft>
              <a:defRPr sz="23124" kern="1200">
                <a:solidFill>
                  <a:schemeClr val="tx1"/>
                </a:solidFill>
                <a:latin typeface="+mj-lt"/>
                <a:ea typeface="+mj-ea"/>
                <a:cs typeface="+mj-cs"/>
              </a:defRPr>
            </a:lvl1pPr>
            <a:lvl2pPr algn="ctr" defTabSz="4805475" rtl="0" eaLnBrk="0" fontAlgn="base" hangingPunct="0">
              <a:spcBef>
                <a:spcPct val="0"/>
              </a:spcBef>
              <a:spcAft>
                <a:spcPct val="0"/>
              </a:spcAft>
              <a:defRPr sz="23124">
                <a:solidFill>
                  <a:schemeClr val="tx1"/>
                </a:solidFill>
                <a:latin typeface="Calibri" pitchFamily="34" charset="0"/>
              </a:defRPr>
            </a:lvl2pPr>
            <a:lvl3pPr algn="ctr" defTabSz="4805475" rtl="0" eaLnBrk="0" fontAlgn="base" hangingPunct="0">
              <a:spcBef>
                <a:spcPct val="0"/>
              </a:spcBef>
              <a:spcAft>
                <a:spcPct val="0"/>
              </a:spcAft>
              <a:defRPr sz="23124">
                <a:solidFill>
                  <a:schemeClr val="tx1"/>
                </a:solidFill>
                <a:latin typeface="Calibri" pitchFamily="34" charset="0"/>
              </a:defRPr>
            </a:lvl3pPr>
            <a:lvl4pPr algn="ctr" defTabSz="4805475" rtl="0" eaLnBrk="0" fontAlgn="base" hangingPunct="0">
              <a:spcBef>
                <a:spcPct val="0"/>
              </a:spcBef>
              <a:spcAft>
                <a:spcPct val="0"/>
              </a:spcAft>
              <a:defRPr sz="23124">
                <a:solidFill>
                  <a:schemeClr val="tx1"/>
                </a:solidFill>
                <a:latin typeface="Calibri" pitchFamily="34" charset="0"/>
              </a:defRPr>
            </a:lvl4pPr>
            <a:lvl5pPr algn="ctr" defTabSz="4805475" rtl="0" eaLnBrk="0" fontAlgn="base" hangingPunct="0">
              <a:spcBef>
                <a:spcPct val="0"/>
              </a:spcBef>
              <a:spcAft>
                <a:spcPct val="0"/>
              </a:spcAft>
              <a:defRPr sz="23124">
                <a:solidFill>
                  <a:schemeClr val="tx1"/>
                </a:solidFill>
                <a:latin typeface="Calibri" pitchFamily="34" charset="0"/>
              </a:defRPr>
            </a:lvl5pPr>
            <a:lvl6pPr marL="480547" algn="ctr" defTabSz="4805475" rtl="0" fontAlgn="base">
              <a:spcBef>
                <a:spcPct val="0"/>
              </a:spcBef>
              <a:spcAft>
                <a:spcPct val="0"/>
              </a:spcAft>
              <a:defRPr sz="23124">
                <a:solidFill>
                  <a:schemeClr val="tx1"/>
                </a:solidFill>
                <a:latin typeface="Calibri" pitchFamily="34" charset="0"/>
              </a:defRPr>
            </a:lvl6pPr>
            <a:lvl7pPr marL="961095" algn="ctr" defTabSz="4805475" rtl="0" fontAlgn="base">
              <a:spcBef>
                <a:spcPct val="0"/>
              </a:spcBef>
              <a:spcAft>
                <a:spcPct val="0"/>
              </a:spcAft>
              <a:defRPr sz="23124">
                <a:solidFill>
                  <a:schemeClr val="tx1"/>
                </a:solidFill>
                <a:latin typeface="Calibri" pitchFamily="34" charset="0"/>
              </a:defRPr>
            </a:lvl7pPr>
            <a:lvl8pPr marL="1441642" algn="ctr" defTabSz="4805475" rtl="0" fontAlgn="base">
              <a:spcBef>
                <a:spcPct val="0"/>
              </a:spcBef>
              <a:spcAft>
                <a:spcPct val="0"/>
              </a:spcAft>
              <a:defRPr sz="23124">
                <a:solidFill>
                  <a:schemeClr val="tx1"/>
                </a:solidFill>
                <a:latin typeface="Calibri" pitchFamily="34" charset="0"/>
              </a:defRPr>
            </a:lvl8pPr>
            <a:lvl9pPr marL="1922191" algn="ctr" defTabSz="4805475" rtl="0" fontAlgn="base">
              <a:spcBef>
                <a:spcPct val="0"/>
              </a:spcBef>
              <a:spcAft>
                <a:spcPct val="0"/>
              </a:spcAft>
              <a:defRPr sz="23124">
                <a:solidFill>
                  <a:schemeClr val="tx1"/>
                </a:solidFill>
                <a:latin typeface="Calibri" pitchFamily="34" charset="0"/>
              </a:defRPr>
            </a:lvl9pPr>
          </a:lstStyle>
          <a:p>
            <a:pPr algn="l" eaLnBrk="1" hangingPunct="1"/>
            <a:r>
              <a:rPr lang="en-US" altLang="en-US" sz="3000" b="1" kern="0" dirty="0" smtClean="0">
                <a:latin typeface="Gill Sans MT" pitchFamily="34" charset="0"/>
              </a:rPr>
              <a:t>XAir</a:t>
            </a:r>
            <a:r>
              <a:rPr lang="en-US" altLang="en-US" sz="3000" b="1" kern="0" dirty="0" smtClean="0">
                <a:latin typeface="Gill Sans MT" pitchFamily="34" charset="0"/>
              </a:rPr>
              <a:t>:</a:t>
            </a:r>
            <a:r>
              <a:rPr lang="en-US" altLang="en-US" sz="3000" kern="0" dirty="0" smtClean="0">
                <a:latin typeface="Gill Sans MT" pitchFamily="34" charset="0"/>
              </a:rPr>
              <a:t> an indicator for instrument performance and analysis code performance</a:t>
            </a:r>
            <a:endParaRPr lang="en-US" altLang="en-US" sz="3000" kern="0" dirty="0" smtClean="0">
              <a:latin typeface="Gill Sans MT" pitchFamily="34" charset="0"/>
            </a:endParaRPr>
          </a:p>
        </p:txBody>
      </p:sp>
      <p:sp>
        <p:nvSpPr>
          <p:cNvPr id="62" name="Rectangle 2"/>
          <p:cNvSpPr txBox="1">
            <a:spLocks noChangeArrowheads="1"/>
          </p:cNvSpPr>
          <p:nvPr/>
        </p:nvSpPr>
        <p:spPr bwMode="auto">
          <a:xfrm>
            <a:off x="14777567" y="27040306"/>
            <a:ext cx="4732008" cy="2736304"/>
          </a:xfrm>
          <a:prstGeom prst="rect">
            <a:avLst/>
          </a:prstGeom>
          <a:solidFill>
            <a:schemeClr val="bg1"/>
          </a:solidFill>
          <a:ln w="76200">
            <a:solidFill>
              <a:schemeClr val="bg1"/>
            </a:solidFill>
            <a:miter lim="800000"/>
            <a:headEnd/>
            <a:tailEnd/>
          </a:ln>
          <a:extLst/>
        </p:spPr>
        <p:txBody>
          <a:bodyPr vert="horz" wrap="square" lIns="457200" tIns="228600" rIns="457200" bIns="228600" numCol="1" anchor="ctr" anchorCtr="0" compatLnSpc="1">
            <a:prstTxWarp prst="textNoShape">
              <a:avLst/>
            </a:prstTxWarp>
          </a:bodyPr>
          <a:lstStyle>
            <a:lvl1pPr algn="ctr" defTabSz="4805475" rtl="0" eaLnBrk="0" fontAlgn="base" hangingPunct="0">
              <a:spcBef>
                <a:spcPct val="0"/>
              </a:spcBef>
              <a:spcAft>
                <a:spcPct val="0"/>
              </a:spcAft>
              <a:defRPr sz="23124" kern="1200">
                <a:solidFill>
                  <a:schemeClr val="tx1"/>
                </a:solidFill>
                <a:latin typeface="+mj-lt"/>
                <a:ea typeface="+mj-ea"/>
                <a:cs typeface="+mj-cs"/>
              </a:defRPr>
            </a:lvl1pPr>
            <a:lvl2pPr algn="ctr" defTabSz="4805475" rtl="0" eaLnBrk="0" fontAlgn="base" hangingPunct="0">
              <a:spcBef>
                <a:spcPct val="0"/>
              </a:spcBef>
              <a:spcAft>
                <a:spcPct val="0"/>
              </a:spcAft>
              <a:defRPr sz="23124">
                <a:solidFill>
                  <a:schemeClr val="tx1"/>
                </a:solidFill>
                <a:latin typeface="Calibri" pitchFamily="34" charset="0"/>
              </a:defRPr>
            </a:lvl2pPr>
            <a:lvl3pPr algn="ctr" defTabSz="4805475" rtl="0" eaLnBrk="0" fontAlgn="base" hangingPunct="0">
              <a:spcBef>
                <a:spcPct val="0"/>
              </a:spcBef>
              <a:spcAft>
                <a:spcPct val="0"/>
              </a:spcAft>
              <a:defRPr sz="23124">
                <a:solidFill>
                  <a:schemeClr val="tx1"/>
                </a:solidFill>
                <a:latin typeface="Calibri" pitchFamily="34" charset="0"/>
              </a:defRPr>
            </a:lvl3pPr>
            <a:lvl4pPr algn="ctr" defTabSz="4805475" rtl="0" eaLnBrk="0" fontAlgn="base" hangingPunct="0">
              <a:spcBef>
                <a:spcPct val="0"/>
              </a:spcBef>
              <a:spcAft>
                <a:spcPct val="0"/>
              </a:spcAft>
              <a:defRPr sz="23124">
                <a:solidFill>
                  <a:schemeClr val="tx1"/>
                </a:solidFill>
                <a:latin typeface="Calibri" pitchFamily="34" charset="0"/>
              </a:defRPr>
            </a:lvl4pPr>
            <a:lvl5pPr algn="ctr" defTabSz="4805475" rtl="0" eaLnBrk="0" fontAlgn="base" hangingPunct="0">
              <a:spcBef>
                <a:spcPct val="0"/>
              </a:spcBef>
              <a:spcAft>
                <a:spcPct val="0"/>
              </a:spcAft>
              <a:defRPr sz="23124">
                <a:solidFill>
                  <a:schemeClr val="tx1"/>
                </a:solidFill>
                <a:latin typeface="Calibri" pitchFamily="34" charset="0"/>
              </a:defRPr>
            </a:lvl5pPr>
            <a:lvl6pPr marL="480547" algn="ctr" defTabSz="4805475" rtl="0" fontAlgn="base">
              <a:spcBef>
                <a:spcPct val="0"/>
              </a:spcBef>
              <a:spcAft>
                <a:spcPct val="0"/>
              </a:spcAft>
              <a:defRPr sz="23124">
                <a:solidFill>
                  <a:schemeClr val="tx1"/>
                </a:solidFill>
                <a:latin typeface="Calibri" pitchFamily="34" charset="0"/>
              </a:defRPr>
            </a:lvl6pPr>
            <a:lvl7pPr marL="961095" algn="ctr" defTabSz="4805475" rtl="0" fontAlgn="base">
              <a:spcBef>
                <a:spcPct val="0"/>
              </a:spcBef>
              <a:spcAft>
                <a:spcPct val="0"/>
              </a:spcAft>
              <a:defRPr sz="23124">
                <a:solidFill>
                  <a:schemeClr val="tx1"/>
                </a:solidFill>
                <a:latin typeface="Calibri" pitchFamily="34" charset="0"/>
              </a:defRPr>
            </a:lvl7pPr>
            <a:lvl8pPr marL="1441642" algn="ctr" defTabSz="4805475" rtl="0" fontAlgn="base">
              <a:spcBef>
                <a:spcPct val="0"/>
              </a:spcBef>
              <a:spcAft>
                <a:spcPct val="0"/>
              </a:spcAft>
              <a:defRPr sz="23124">
                <a:solidFill>
                  <a:schemeClr val="tx1"/>
                </a:solidFill>
                <a:latin typeface="Calibri" pitchFamily="34" charset="0"/>
              </a:defRPr>
            </a:lvl8pPr>
            <a:lvl9pPr marL="1922191" algn="ctr" defTabSz="4805475" rtl="0" fontAlgn="base">
              <a:spcBef>
                <a:spcPct val="0"/>
              </a:spcBef>
              <a:spcAft>
                <a:spcPct val="0"/>
              </a:spcAft>
              <a:defRPr sz="23124">
                <a:solidFill>
                  <a:schemeClr val="tx1"/>
                </a:solidFill>
                <a:latin typeface="Calibri" pitchFamily="34" charset="0"/>
              </a:defRPr>
            </a:lvl9pPr>
          </a:lstStyle>
          <a:p>
            <a:pPr algn="l" eaLnBrk="1" hangingPunct="1"/>
            <a:r>
              <a:rPr lang="en-US" altLang="en-US" sz="3000" b="1" kern="0" dirty="0" smtClean="0">
                <a:latin typeface="Gill Sans MT" pitchFamily="34" charset="0"/>
              </a:rPr>
              <a:t>AirCore</a:t>
            </a:r>
            <a:r>
              <a:rPr lang="en-US" altLang="en-US" sz="3000" b="1" kern="0" dirty="0" smtClean="0">
                <a:latin typeface="Gill Sans MT" pitchFamily="34" charset="0"/>
              </a:rPr>
              <a:t>:</a:t>
            </a:r>
            <a:r>
              <a:rPr lang="en-US" altLang="en-US" sz="3000" kern="0" dirty="0" smtClean="0">
                <a:latin typeface="Gill Sans MT" pitchFamily="34" charset="0"/>
              </a:rPr>
              <a:t> in-situ sampling of targeted species to get vertical profiles calibrated to WMO standards</a:t>
            </a:r>
            <a:endParaRPr lang="en-US" altLang="en-US" sz="3000" kern="0" dirty="0" smtClean="0">
              <a:latin typeface="Gill Sans MT" pitchFamily="34" charset="0"/>
            </a:endParaRPr>
          </a:p>
        </p:txBody>
      </p:sp>
      <p:sp>
        <p:nvSpPr>
          <p:cNvPr id="63" name="Text Box 20"/>
          <p:cNvSpPr txBox="1">
            <a:spLocks noChangeArrowheads="1"/>
          </p:cNvSpPr>
          <p:nvPr/>
        </p:nvSpPr>
        <p:spPr bwMode="auto">
          <a:xfrm>
            <a:off x="8024082" y="20612543"/>
            <a:ext cx="920836" cy="429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2000" b="0" i="0" u="none" strike="noStrike" cap="none" normalizeH="0" baseline="0" dirty="0" smtClean="0">
                <a:ln>
                  <a:noFill/>
                </a:ln>
                <a:effectLst/>
                <a:latin typeface="Gill Sans MT" pitchFamily="34" charset="0"/>
                <a:cs typeface="Arial" pitchFamily="34" charset="0"/>
              </a:rPr>
              <a:t>XCO2</a:t>
            </a:r>
            <a:endParaRPr kumimoji="0" lang="nl-BE" altLang="nl-BE" sz="2000" b="0" i="0" u="none" strike="noStrike" cap="none" normalizeH="0" baseline="0" dirty="0" smtClean="0">
              <a:ln>
                <a:noFill/>
              </a:ln>
              <a:effectLst/>
              <a:latin typeface="Arial" pitchFamily="34" charset="0"/>
              <a:cs typeface="Arial" pitchFamily="34" charset="0"/>
            </a:endParaRPr>
          </a:p>
        </p:txBody>
      </p:sp>
      <p:sp>
        <p:nvSpPr>
          <p:cNvPr id="64" name="Text Box 20"/>
          <p:cNvSpPr txBox="1">
            <a:spLocks noChangeArrowheads="1"/>
          </p:cNvSpPr>
          <p:nvPr/>
        </p:nvSpPr>
        <p:spPr bwMode="auto">
          <a:xfrm>
            <a:off x="8024082" y="23996919"/>
            <a:ext cx="920836" cy="429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2000" b="0" i="0" u="none" strike="noStrike" cap="none" normalizeH="0" baseline="0" dirty="0" smtClean="0">
                <a:ln>
                  <a:noFill/>
                </a:ln>
                <a:effectLst/>
                <a:latin typeface="Gill Sans MT" pitchFamily="34" charset="0"/>
                <a:cs typeface="Arial" pitchFamily="34" charset="0"/>
              </a:rPr>
              <a:t>XCH4</a:t>
            </a:r>
            <a:endParaRPr kumimoji="0" lang="nl-BE" altLang="nl-BE" sz="2000" b="0" i="0" u="none" strike="noStrike" cap="none" normalizeH="0" baseline="0" dirty="0" smtClean="0">
              <a:ln>
                <a:noFill/>
              </a:ln>
              <a:effectLst/>
              <a:latin typeface="Arial" pitchFamily="34" charset="0"/>
              <a:cs typeface="Arial" pitchFamily="34" charset="0"/>
            </a:endParaRPr>
          </a:p>
        </p:txBody>
      </p:sp>
      <p:sp>
        <p:nvSpPr>
          <p:cNvPr id="65" name="Text Box 20"/>
          <p:cNvSpPr txBox="1">
            <a:spLocks noChangeArrowheads="1"/>
          </p:cNvSpPr>
          <p:nvPr/>
        </p:nvSpPr>
        <p:spPr bwMode="auto">
          <a:xfrm>
            <a:off x="8008814" y="27453303"/>
            <a:ext cx="920836" cy="429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2000" b="0" i="0" u="none" strike="noStrike" cap="none" normalizeH="0" baseline="0" dirty="0" smtClean="0">
                <a:ln>
                  <a:noFill/>
                </a:ln>
                <a:effectLst/>
                <a:latin typeface="Gill Sans MT" pitchFamily="34" charset="0"/>
                <a:cs typeface="Arial" pitchFamily="34" charset="0"/>
              </a:rPr>
              <a:t>XCO</a:t>
            </a:r>
            <a:endParaRPr kumimoji="0" lang="nl-BE" altLang="nl-BE" sz="2000" b="0" i="0" u="none" strike="noStrike" cap="none" normalizeH="0" baseline="0" dirty="0" smtClean="0">
              <a:ln>
                <a:noFill/>
              </a:ln>
              <a:effectLst/>
              <a:latin typeface="Arial" pitchFamily="34" charset="0"/>
              <a:cs typeface="Arial" pitchFamily="34" charset="0"/>
            </a:endParaRPr>
          </a:p>
        </p:txBody>
      </p:sp>
      <p:sp>
        <p:nvSpPr>
          <p:cNvPr id="66" name="Text Box 20"/>
          <p:cNvSpPr txBox="1">
            <a:spLocks noChangeArrowheads="1"/>
          </p:cNvSpPr>
          <p:nvPr/>
        </p:nvSpPr>
        <p:spPr bwMode="auto">
          <a:xfrm>
            <a:off x="22410414" y="19601681"/>
            <a:ext cx="920836" cy="429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2000" b="0" i="0" u="none" strike="noStrike" cap="none" normalizeH="0" baseline="0" dirty="0" smtClean="0">
                <a:ln>
                  <a:noFill/>
                </a:ln>
                <a:effectLst/>
                <a:latin typeface="Gill Sans MT" pitchFamily="34" charset="0"/>
                <a:cs typeface="Arial" pitchFamily="34" charset="0"/>
              </a:rPr>
              <a:t>XAir</a:t>
            </a:r>
            <a:endParaRPr kumimoji="0" lang="nl-BE" altLang="nl-BE" sz="2000" b="0" i="0" u="none" strike="noStrike" cap="none" normalizeH="0" baseline="0" dirty="0" smtClean="0">
              <a:ln>
                <a:noFill/>
              </a:ln>
              <a:effectLst/>
              <a:latin typeface="Arial" pitchFamily="34" charset="0"/>
              <a:cs typeface="Arial" pitchFamily="34" charset="0"/>
            </a:endParaRPr>
          </a:p>
        </p:txBody>
      </p:sp>
      <p:sp>
        <p:nvSpPr>
          <p:cNvPr id="67" name="Text Box 20"/>
          <p:cNvSpPr txBox="1">
            <a:spLocks noChangeArrowheads="1"/>
          </p:cNvSpPr>
          <p:nvPr/>
        </p:nvSpPr>
        <p:spPr bwMode="auto">
          <a:xfrm>
            <a:off x="21037462" y="27137812"/>
            <a:ext cx="920836" cy="429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2000" b="0" i="0" u="none" strike="noStrike" cap="none" normalizeH="0" baseline="0" dirty="0" smtClean="0">
                <a:ln>
                  <a:noFill/>
                </a:ln>
                <a:effectLst/>
                <a:latin typeface="Gill Sans MT" pitchFamily="34" charset="0"/>
                <a:cs typeface="Arial" pitchFamily="34" charset="0"/>
              </a:rPr>
              <a:t>CO2</a:t>
            </a:r>
            <a:endParaRPr kumimoji="0" lang="nl-BE" altLang="nl-BE" sz="2000" b="0" i="0" u="none" strike="noStrike" cap="none" normalizeH="0" baseline="0" dirty="0" smtClean="0">
              <a:ln>
                <a:noFill/>
              </a:ln>
              <a:effectLst/>
              <a:latin typeface="Arial" pitchFamily="34" charset="0"/>
              <a:cs typeface="Arial" pitchFamily="34" charset="0"/>
            </a:endParaRPr>
          </a:p>
        </p:txBody>
      </p:sp>
      <p:sp>
        <p:nvSpPr>
          <p:cNvPr id="68" name="Text Box 20"/>
          <p:cNvSpPr txBox="1">
            <a:spLocks noChangeArrowheads="1"/>
          </p:cNvSpPr>
          <p:nvPr/>
        </p:nvSpPr>
        <p:spPr bwMode="auto">
          <a:xfrm>
            <a:off x="23577810" y="28173383"/>
            <a:ext cx="920836" cy="429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2000" b="0" i="0" u="none" strike="noStrike" cap="none" normalizeH="0" baseline="0" dirty="0" smtClean="0">
                <a:ln>
                  <a:noFill/>
                </a:ln>
                <a:effectLst/>
                <a:latin typeface="Gill Sans MT" pitchFamily="34" charset="0"/>
                <a:cs typeface="Arial" pitchFamily="34" charset="0"/>
              </a:rPr>
              <a:t>CH4</a:t>
            </a:r>
            <a:endParaRPr kumimoji="0" lang="nl-BE" altLang="nl-BE" sz="2000" b="0" i="0" u="none" strike="noStrike" cap="none" normalizeH="0" baseline="0" dirty="0" smtClean="0">
              <a:ln>
                <a:noFill/>
              </a:ln>
              <a:effectLst/>
              <a:latin typeface="Arial" pitchFamily="34" charset="0"/>
              <a:cs typeface="Arial" pitchFamily="34" charset="0"/>
            </a:endParaRPr>
          </a:p>
        </p:txBody>
      </p:sp>
      <p:sp>
        <p:nvSpPr>
          <p:cNvPr id="69" name="Text Box 20"/>
          <p:cNvSpPr txBox="1">
            <a:spLocks noChangeArrowheads="1"/>
          </p:cNvSpPr>
          <p:nvPr/>
        </p:nvSpPr>
        <p:spPr bwMode="auto">
          <a:xfrm>
            <a:off x="27394234" y="27162521"/>
            <a:ext cx="920836" cy="429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2000" b="0" i="0" u="none" strike="noStrike" cap="none" normalizeH="0" baseline="0" dirty="0" smtClean="0">
                <a:ln>
                  <a:noFill/>
                </a:ln>
                <a:effectLst/>
                <a:latin typeface="Gill Sans MT" pitchFamily="34" charset="0"/>
                <a:cs typeface="Arial" pitchFamily="34" charset="0"/>
              </a:rPr>
              <a:t>CO</a:t>
            </a:r>
            <a:endParaRPr kumimoji="0" lang="nl-BE" altLang="nl-BE" sz="2000" b="0" i="0" u="none" strike="noStrike" cap="none" normalizeH="0" baseline="0" dirty="0" smtClean="0">
              <a:ln>
                <a:noFill/>
              </a:ln>
              <a:effectLst/>
              <a:latin typeface="Arial" pitchFamily="34" charset="0"/>
              <a:cs typeface="Arial" pitchFamily="34" charset="0"/>
            </a:endParaRPr>
          </a:p>
        </p:txBody>
      </p:sp>
      <p:pic>
        <p:nvPicPr>
          <p:cNvPr id="2049" name="Picture 2048"/>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8673588" y="4255897"/>
            <a:ext cx="742950" cy="428625"/>
          </a:xfrm>
          <a:prstGeom prst="rect">
            <a:avLst/>
          </a:prstGeom>
        </p:spPr>
      </p:pic>
      <p:sp>
        <p:nvSpPr>
          <p:cNvPr id="72" name="Text Box 20"/>
          <p:cNvSpPr txBox="1">
            <a:spLocks noChangeArrowheads="1"/>
          </p:cNvSpPr>
          <p:nvPr/>
        </p:nvSpPr>
        <p:spPr bwMode="auto">
          <a:xfrm>
            <a:off x="21057530" y="22482001"/>
            <a:ext cx="920836" cy="429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2000" b="0" i="0" u="none" strike="noStrike" cap="none" normalizeH="0" baseline="0" dirty="0" smtClean="0">
                <a:ln>
                  <a:noFill/>
                </a:ln>
                <a:effectLst/>
                <a:latin typeface="Gill Sans MT" pitchFamily="34" charset="0"/>
                <a:cs typeface="Arial" pitchFamily="34" charset="0"/>
              </a:rPr>
              <a:t>XAir</a:t>
            </a:r>
            <a:endParaRPr kumimoji="0" lang="nl-BE" altLang="nl-BE" sz="2000" b="0" i="0" u="none" strike="noStrike" cap="none" normalizeH="0" baseline="0" dirty="0" smtClean="0">
              <a:ln>
                <a:noFill/>
              </a:ln>
              <a:effectLst/>
              <a:latin typeface="Arial" pitchFamily="34" charset="0"/>
              <a:cs typeface="Arial" pitchFamily="34" charset="0"/>
            </a:endParaRPr>
          </a:p>
        </p:txBody>
      </p:sp>
      <p:sp>
        <p:nvSpPr>
          <p:cNvPr id="73" name="Text Box 20"/>
          <p:cNvSpPr txBox="1">
            <a:spLocks noChangeArrowheads="1"/>
          </p:cNvSpPr>
          <p:nvPr/>
        </p:nvSpPr>
        <p:spPr bwMode="auto">
          <a:xfrm>
            <a:off x="27610258" y="22482001"/>
            <a:ext cx="920836" cy="429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BE" altLang="nl-BE" sz="2000" b="0" i="0" u="none" strike="noStrike" cap="none" normalizeH="0" baseline="0" dirty="0" smtClean="0">
                <a:ln>
                  <a:noFill/>
                </a:ln>
                <a:effectLst/>
                <a:latin typeface="Gill Sans MT" pitchFamily="34" charset="0"/>
                <a:cs typeface="Arial" pitchFamily="34" charset="0"/>
              </a:rPr>
              <a:t>XAir</a:t>
            </a:r>
            <a:endParaRPr kumimoji="0" lang="nl-BE" altLang="nl-BE" sz="20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5904</TotalTime>
  <Words>1104</Words>
  <Application>Microsoft Office PowerPoint</Application>
  <PresentationFormat>Custom</PresentationFormat>
  <Paragraphs>79</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IASB-BIRA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Mahesh Kumar Sha</dc:creator>
  <cp:lastModifiedBy>Mahesh Kumra Sha</cp:lastModifiedBy>
  <cp:revision>501</cp:revision>
  <cp:lastPrinted>2018-04-30T12:18:53Z</cp:lastPrinted>
  <dcterms:created xsi:type="dcterms:W3CDTF">2015-05-27T09:13:52Z</dcterms:created>
  <dcterms:modified xsi:type="dcterms:W3CDTF">2018-04-30T12:40:37Z</dcterms:modified>
</cp:coreProperties>
</file>